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66" r:id="rId6"/>
  </p:sldIdLst>
  <p:sldSz cx="9720263" cy="17640300"/>
  <p:notesSz cx="6888163" cy="1001871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FF"/>
    <a:srgbClr val="FFB0A3"/>
    <a:srgbClr val="F8AB9F"/>
    <a:srgbClr val="44546A"/>
    <a:srgbClr val="CC99FF"/>
    <a:srgbClr val="E7CDFF"/>
    <a:srgbClr val="E46CE8"/>
    <a:srgbClr val="94FF33"/>
    <a:srgbClr val="C4E4D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545" autoAdjust="0"/>
    <p:restoredTop sz="95846" autoAdjust="0"/>
  </p:normalViewPr>
  <p:slideViewPr>
    <p:cSldViewPr snapToGrid="0">
      <p:cViewPr varScale="1">
        <p:scale>
          <a:sx n="42" d="100"/>
          <a:sy n="42" d="100"/>
        </p:scale>
        <p:origin x="42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21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821096"/>
            <a:ext cx="5511174" cy="3944678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1252538"/>
            <a:ext cx="186213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1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1252538"/>
            <a:ext cx="186213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1252538"/>
            <a:ext cx="186213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1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1252538"/>
            <a:ext cx="186213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1252538"/>
            <a:ext cx="186213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A8CFB2-80A2-F6D6-BFB8-3E2E9459139F}"/>
              </a:ext>
            </a:extLst>
          </p:cNvPr>
          <p:cNvSpPr/>
          <p:nvPr userDrawn="1"/>
        </p:nvSpPr>
        <p:spPr>
          <a:xfrm>
            <a:off x="0" y="0"/>
            <a:ext cx="9726896" cy="17801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C4E4DB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2F67C-CD01-595B-367F-0B5A76189642}"/>
              </a:ext>
            </a:extLst>
          </p:cNvPr>
          <p:cNvSpPr/>
          <p:nvPr userDrawn="1"/>
        </p:nvSpPr>
        <p:spPr>
          <a:xfrm>
            <a:off x="215848" y="242893"/>
            <a:ext cx="9295200" cy="173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23131BA-A46C-38F5-D1F5-ACF7546D1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737" y="5021942"/>
            <a:ext cx="9779041" cy="10520035"/>
          </a:xfrm>
          <a:prstGeom prst="rect">
            <a:avLst/>
          </a:prstGeom>
          <a:effectLst/>
        </p:spPr>
      </p:pic>
      <p:pic>
        <p:nvPicPr>
          <p:cNvPr id="22" name="Picture 21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13894C4-9919-9EA2-BD37-CC9273282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7318" y="1642820"/>
            <a:ext cx="9779041" cy="10084723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53F017-F5B5-C591-732A-B00234F06665}"/>
              </a:ext>
            </a:extLst>
          </p:cNvPr>
          <p:cNvSpPr/>
          <p:nvPr userDrawn="1"/>
        </p:nvSpPr>
        <p:spPr>
          <a:xfrm>
            <a:off x="350520" y="1356360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57BC486D-879C-32AF-A03F-ECA6271234F7}"/>
              </a:ext>
            </a:extLst>
          </p:cNvPr>
          <p:cNvSpPr/>
          <p:nvPr userDrawn="1"/>
        </p:nvSpPr>
        <p:spPr>
          <a:xfrm rot="16200000">
            <a:off x="-238916" y="2267744"/>
            <a:ext cx="2795591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74CB7B-1C18-0710-D461-56529CEA191C}"/>
              </a:ext>
            </a:extLst>
          </p:cNvPr>
          <p:cNvSpPr/>
          <p:nvPr userDrawn="1"/>
        </p:nvSpPr>
        <p:spPr>
          <a:xfrm>
            <a:off x="1004887" y="2244089"/>
            <a:ext cx="8479631" cy="1619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121EC9-BC9F-B5AD-6A78-1E3A16CA03EC}"/>
              </a:ext>
            </a:extLst>
          </p:cNvPr>
          <p:cNvGrpSpPr/>
          <p:nvPr userDrawn="1"/>
        </p:nvGrpSpPr>
        <p:grpSpPr>
          <a:xfrm rot="10800000">
            <a:off x="350520" y="3474307"/>
            <a:ext cx="9091136" cy="3489960"/>
            <a:chOff x="350520" y="5798407"/>
            <a:chExt cx="9091136" cy="34899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09FD12-9B7F-750A-F747-F1F79EF4480F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rrow: U-Turn 33">
              <a:extLst>
                <a:ext uri="{FF2B5EF4-FFF2-40B4-BE49-F238E27FC236}">
                  <a16:creationId xmlns:a16="http://schemas.microsoft.com/office/drawing/2014/main" id="{B72ACCE0-FE50-D6D0-5C1E-A832EC30EE41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C47DE43-784E-4598-3978-9D24EF434D80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0440C05-83B6-DC97-E772-2C363F765BBA}"/>
              </a:ext>
            </a:extLst>
          </p:cNvPr>
          <p:cNvSpPr/>
          <p:nvPr userDrawn="1"/>
        </p:nvSpPr>
        <p:spPr>
          <a:xfrm>
            <a:off x="331470" y="10226621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Arrow: U-Turn 36">
            <a:extLst>
              <a:ext uri="{FF2B5EF4-FFF2-40B4-BE49-F238E27FC236}">
                <a16:creationId xmlns:a16="http://schemas.microsoft.com/office/drawing/2014/main" id="{B010F1E2-DE6A-0F2F-7192-7436AE9D7653}"/>
              </a:ext>
            </a:extLst>
          </p:cNvPr>
          <p:cNvSpPr/>
          <p:nvPr userDrawn="1"/>
        </p:nvSpPr>
        <p:spPr>
          <a:xfrm rot="16200000">
            <a:off x="-234949" y="11137207"/>
            <a:ext cx="2787654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E6B57E7-81FB-F3FE-D61A-57E36AC4B586}"/>
              </a:ext>
            </a:extLst>
          </p:cNvPr>
          <p:cNvSpPr/>
          <p:nvPr userDrawn="1"/>
        </p:nvSpPr>
        <p:spPr>
          <a:xfrm>
            <a:off x="962025" y="11114350"/>
            <a:ext cx="8479631" cy="1619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ACA4FA-F829-FE88-93D9-53F7CC293CBC}"/>
              </a:ext>
            </a:extLst>
          </p:cNvPr>
          <p:cNvSpPr/>
          <p:nvPr userDrawn="1"/>
        </p:nvSpPr>
        <p:spPr>
          <a:xfrm>
            <a:off x="340995" y="5793740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Arrow: U-Turn 40">
            <a:extLst>
              <a:ext uri="{FF2B5EF4-FFF2-40B4-BE49-F238E27FC236}">
                <a16:creationId xmlns:a16="http://schemas.microsoft.com/office/drawing/2014/main" id="{44F7AE20-3310-B9C2-89A9-47A9E080377F}"/>
              </a:ext>
            </a:extLst>
          </p:cNvPr>
          <p:cNvSpPr/>
          <p:nvPr userDrawn="1"/>
        </p:nvSpPr>
        <p:spPr>
          <a:xfrm rot="16200000">
            <a:off x="-249547" y="6707501"/>
            <a:ext cx="2816854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02DF5FF-08C2-611C-6C88-6FAB9F349EC7}"/>
              </a:ext>
            </a:extLst>
          </p:cNvPr>
          <p:cNvSpPr/>
          <p:nvPr userDrawn="1"/>
        </p:nvSpPr>
        <p:spPr>
          <a:xfrm>
            <a:off x="981075" y="6672263"/>
            <a:ext cx="8479631" cy="16290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C2625C-C455-A8BD-9DA4-F2307A257903}"/>
              </a:ext>
            </a:extLst>
          </p:cNvPr>
          <p:cNvGrpSpPr/>
          <p:nvPr userDrawn="1"/>
        </p:nvGrpSpPr>
        <p:grpSpPr>
          <a:xfrm rot="10800000">
            <a:off x="350520" y="7912957"/>
            <a:ext cx="9091136" cy="3489960"/>
            <a:chOff x="350520" y="5798407"/>
            <a:chExt cx="9091136" cy="34899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477703-64F3-1638-99A1-976AEE7FEEE2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Arrow: U-Turn 44">
              <a:extLst>
                <a:ext uri="{FF2B5EF4-FFF2-40B4-BE49-F238E27FC236}">
                  <a16:creationId xmlns:a16="http://schemas.microsoft.com/office/drawing/2014/main" id="{95965713-8EB5-3CF1-510D-6A61EB0DA092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0903BBB-70B4-B684-627A-E2D8493897AB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581E8A-1F57-2487-6D41-C9B7BE72D304}"/>
              </a:ext>
            </a:extLst>
          </p:cNvPr>
          <p:cNvGrpSpPr/>
          <p:nvPr userDrawn="1"/>
        </p:nvGrpSpPr>
        <p:grpSpPr>
          <a:xfrm rot="10800000">
            <a:off x="350520" y="12345257"/>
            <a:ext cx="9091136" cy="3489960"/>
            <a:chOff x="350520" y="5798407"/>
            <a:chExt cx="9091136" cy="34899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3CA210-683C-FB4E-ADC4-54F0AFA5ED80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Arrow: U-Turn 48">
              <a:extLst>
                <a:ext uri="{FF2B5EF4-FFF2-40B4-BE49-F238E27FC236}">
                  <a16:creationId xmlns:a16="http://schemas.microsoft.com/office/drawing/2014/main" id="{6175CA5C-E0E2-C4A8-8A25-B42572204193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5D3F59-0D77-6BF2-2350-3307A56817B4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6" name="Picture 55" descr="Shape, circle&#10;&#10;Description automatically generated">
            <a:extLst>
              <a:ext uri="{FF2B5EF4-FFF2-40B4-BE49-F238E27FC236}">
                <a16:creationId xmlns:a16="http://schemas.microsoft.com/office/drawing/2014/main" id="{6B22144A-97B1-78A3-136E-BBB7A44AE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1909148"/>
            <a:ext cx="1375059" cy="2277709"/>
          </a:xfrm>
          <a:prstGeom prst="rect">
            <a:avLst/>
          </a:prstGeom>
        </p:spPr>
      </p:pic>
      <p:pic>
        <p:nvPicPr>
          <p:cNvPr id="59" name="Picture 58" descr="Shape, circle&#10;&#10;Description automatically generated">
            <a:extLst>
              <a:ext uri="{FF2B5EF4-FFF2-40B4-BE49-F238E27FC236}">
                <a16:creationId xmlns:a16="http://schemas.microsoft.com/office/drawing/2014/main" id="{20801111-256F-17DB-C960-20F3FDD0F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6347798"/>
            <a:ext cx="1375059" cy="2277709"/>
          </a:xfrm>
          <a:prstGeom prst="rect">
            <a:avLst/>
          </a:prstGeom>
        </p:spPr>
      </p:pic>
      <p:pic>
        <p:nvPicPr>
          <p:cNvPr id="60" name="Picture 59" descr="Shape, circle&#10;&#10;Description automatically generated">
            <a:extLst>
              <a:ext uri="{FF2B5EF4-FFF2-40B4-BE49-F238E27FC236}">
                <a16:creationId xmlns:a16="http://schemas.microsoft.com/office/drawing/2014/main" id="{AED34F2C-D9FD-25AC-DD94-938ECF033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10776923"/>
            <a:ext cx="1375059" cy="2277709"/>
          </a:xfrm>
          <a:prstGeom prst="rect">
            <a:avLst/>
          </a:prstGeom>
        </p:spPr>
      </p:pic>
      <p:pic>
        <p:nvPicPr>
          <p:cNvPr id="61" name="Picture 60" descr="Shape, circle&#10;&#10;Description automatically generated">
            <a:extLst>
              <a:ext uri="{FF2B5EF4-FFF2-40B4-BE49-F238E27FC236}">
                <a16:creationId xmlns:a16="http://schemas.microsoft.com/office/drawing/2014/main" id="{A37468B2-9526-7A0D-297B-6B1B3FA6F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8539908"/>
            <a:ext cx="1375059" cy="2277709"/>
          </a:xfrm>
          <a:prstGeom prst="rect">
            <a:avLst/>
          </a:prstGeom>
        </p:spPr>
      </p:pic>
      <p:pic>
        <p:nvPicPr>
          <p:cNvPr id="62" name="Picture 61" descr="Shape, circle&#10;&#10;Description automatically generated">
            <a:extLst>
              <a:ext uri="{FF2B5EF4-FFF2-40B4-BE49-F238E27FC236}">
                <a16:creationId xmlns:a16="http://schemas.microsoft.com/office/drawing/2014/main" id="{C76F3422-FCCF-AE5E-A37C-854C3023A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12988083"/>
            <a:ext cx="1375059" cy="2277709"/>
          </a:xfrm>
          <a:prstGeom prst="rect">
            <a:avLst/>
          </a:prstGeom>
        </p:spPr>
      </p:pic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DB3E177D-604C-306F-A9D7-7F10B82EC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4120308"/>
            <a:ext cx="1375059" cy="22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589D76-5D36-AF31-4C7C-2A7E2BE68852}"/>
              </a:ext>
            </a:extLst>
          </p:cNvPr>
          <p:cNvSpPr/>
          <p:nvPr userDrawn="1"/>
        </p:nvSpPr>
        <p:spPr>
          <a:xfrm>
            <a:off x="0" y="0"/>
            <a:ext cx="9726896" cy="17801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C4E4DB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9AE7E-8864-239D-72A2-6A1914FE0705}"/>
              </a:ext>
            </a:extLst>
          </p:cNvPr>
          <p:cNvSpPr/>
          <p:nvPr userDrawn="1"/>
        </p:nvSpPr>
        <p:spPr>
          <a:xfrm>
            <a:off x="215848" y="242893"/>
            <a:ext cx="9295200" cy="173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microsoft.com/office/2007/relationships/hdphoto" Target="../media/hdphoto3.wdp"/><Relationship Id="rId63" Type="http://schemas.microsoft.com/office/2007/relationships/hdphoto" Target="../media/hdphoto11.wdp"/><Relationship Id="rId68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9" Type="http://schemas.openxmlformats.org/officeDocument/2006/relationships/image" Target="../media/image30.jpe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jpe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microsoft.com/office/2007/relationships/hdphoto" Target="../media/hdphoto2.wdp"/><Relationship Id="rId53" Type="http://schemas.microsoft.com/office/2007/relationships/hdphoto" Target="../media/hdphoto6.wdp"/><Relationship Id="rId58" Type="http://schemas.openxmlformats.org/officeDocument/2006/relationships/image" Target="../media/image51.png"/><Relationship Id="rId66" Type="http://schemas.openxmlformats.org/officeDocument/2006/relationships/image" Target="../media/image55.png"/><Relationship Id="rId74" Type="http://schemas.openxmlformats.org/officeDocument/2006/relationships/image" Target="../media/image59.png"/><Relationship Id="rId5" Type="http://schemas.openxmlformats.org/officeDocument/2006/relationships/image" Target="../media/image6.jpeg"/><Relationship Id="rId61" Type="http://schemas.microsoft.com/office/2007/relationships/hdphoto" Target="../media/hdphoto10.wdp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microsoft.com/office/2007/relationships/hdphoto" Target="../media/hdphoto1.wdp"/><Relationship Id="rId48" Type="http://schemas.openxmlformats.org/officeDocument/2006/relationships/image" Target="../media/image46.png"/><Relationship Id="rId56" Type="http://schemas.openxmlformats.org/officeDocument/2006/relationships/image" Target="../media/image50.png"/><Relationship Id="rId64" Type="http://schemas.openxmlformats.org/officeDocument/2006/relationships/image" Target="../media/image54.png"/><Relationship Id="rId69" Type="http://schemas.microsoft.com/office/2007/relationships/hdphoto" Target="../media/hdphoto14.wdp"/><Relationship Id="rId8" Type="http://schemas.openxmlformats.org/officeDocument/2006/relationships/image" Target="../media/image9.png"/><Relationship Id="rId51" Type="http://schemas.microsoft.com/office/2007/relationships/hdphoto" Target="../media/hdphoto5.wdp"/><Relationship Id="rId72" Type="http://schemas.openxmlformats.org/officeDocument/2006/relationships/image" Target="../media/image58.png"/><Relationship Id="rId3" Type="http://schemas.openxmlformats.org/officeDocument/2006/relationships/image" Target="../media/image4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jpeg"/><Relationship Id="rId38" Type="http://schemas.openxmlformats.org/officeDocument/2006/relationships/image" Target="../media/image39.png"/><Relationship Id="rId46" Type="http://schemas.openxmlformats.org/officeDocument/2006/relationships/image" Target="../media/image45.png"/><Relationship Id="rId59" Type="http://schemas.microsoft.com/office/2007/relationships/hdphoto" Target="../media/hdphoto9.wdp"/><Relationship Id="rId67" Type="http://schemas.microsoft.com/office/2007/relationships/hdphoto" Target="../media/hdphoto13.wdp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49.png"/><Relationship Id="rId62" Type="http://schemas.openxmlformats.org/officeDocument/2006/relationships/image" Target="../media/image53.png"/><Relationship Id="rId70" Type="http://schemas.openxmlformats.org/officeDocument/2006/relationships/image" Target="../media/image57.png"/><Relationship Id="rId75" Type="http://schemas.microsoft.com/office/2007/relationships/hdphoto" Target="../media/hdphoto1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microsoft.com/office/2007/relationships/hdphoto" Target="../media/hdphoto4.wdp"/><Relationship Id="rId57" Type="http://schemas.microsoft.com/office/2007/relationships/hdphoto" Target="../media/hdphoto8.wdp"/><Relationship Id="rId10" Type="http://schemas.openxmlformats.org/officeDocument/2006/relationships/image" Target="../media/image11.jpeg"/><Relationship Id="rId31" Type="http://schemas.openxmlformats.org/officeDocument/2006/relationships/image" Target="../media/image32.jpeg"/><Relationship Id="rId44" Type="http://schemas.openxmlformats.org/officeDocument/2006/relationships/image" Target="../media/image44.png"/><Relationship Id="rId52" Type="http://schemas.openxmlformats.org/officeDocument/2006/relationships/image" Target="../media/image48.png"/><Relationship Id="rId60" Type="http://schemas.openxmlformats.org/officeDocument/2006/relationships/image" Target="../media/image52.png"/><Relationship Id="rId65" Type="http://schemas.microsoft.com/office/2007/relationships/hdphoto" Target="../media/hdphoto12.wdp"/><Relationship Id="rId73" Type="http://schemas.microsoft.com/office/2007/relationships/hdphoto" Target="../media/hdphoto16.wdp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jpeg"/><Relationship Id="rId50" Type="http://schemas.openxmlformats.org/officeDocument/2006/relationships/image" Target="../media/image47.png"/><Relationship Id="rId55" Type="http://schemas.microsoft.com/office/2007/relationships/hdphoto" Target="../media/hdphoto7.wdp"/><Relationship Id="rId76" Type="http://schemas.openxmlformats.org/officeDocument/2006/relationships/image" Target="../media/image60.png"/><Relationship Id="rId7" Type="http://schemas.openxmlformats.org/officeDocument/2006/relationships/image" Target="../media/image8.jpeg"/><Relationship Id="rId71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jpeg"/><Relationship Id="rId21" Type="http://schemas.openxmlformats.org/officeDocument/2006/relationships/image" Target="../media/image25.png"/><Relationship Id="rId42" Type="http://schemas.openxmlformats.org/officeDocument/2006/relationships/image" Target="../media/image47.png"/><Relationship Id="rId47" Type="http://schemas.microsoft.com/office/2007/relationships/hdphoto" Target="../media/hdphoto7.wdp"/><Relationship Id="rId63" Type="http://schemas.microsoft.com/office/2007/relationships/hdphoto" Target="../media/hdphoto15.wdp"/><Relationship Id="rId68" Type="http://schemas.openxmlformats.org/officeDocument/2006/relationships/image" Target="../media/image66.png"/><Relationship Id="rId16" Type="http://schemas.openxmlformats.org/officeDocument/2006/relationships/image" Target="../media/image16.png"/><Relationship Id="rId11" Type="http://schemas.openxmlformats.org/officeDocument/2006/relationships/image" Target="../media/image11.jpeg"/><Relationship Id="rId24" Type="http://schemas.openxmlformats.org/officeDocument/2006/relationships/image" Target="../media/image31.jpeg"/><Relationship Id="rId32" Type="http://schemas.openxmlformats.org/officeDocument/2006/relationships/image" Target="../media/image65.png"/><Relationship Id="rId37" Type="http://schemas.microsoft.com/office/2007/relationships/hdphoto" Target="../media/hdphoto2.wdp"/><Relationship Id="rId40" Type="http://schemas.openxmlformats.org/officeDocument/2006/relationships/image" Target="../media/image46.png"/><Relationship Id="rId45" Type="http://schemas.microsoft.com/office/2007/relationships/hdphoto" Target="../media/hdphoto6.wdp"/><Relationship Id="rId53" Type="http://schemas.microsoft.com/office/2007/relationships/hdphoto" Target="../media/hdphoto10.wdp"/><Relationship Id="rId58" Type="http://schemas.openxmlformats.org/officeDocument/2006/relationships/image" Target="../media/image55.png"/><Relationship Id="rId66" Type="http://schemas.openxmlformats.org/officeDocument/2006/relationships/image" Target="../media/image59.png"/><Relationship Id="rId74" Type="http://schemas.openxmlformats.org/officeDocument/2006/relationships/image" Target="../media/image72.png"/><Relationship Id="rId5" Type="http://schemas.openxmlformats.org/officeDocument/2006/relationships/image" Target="../media/image5.jpeg"/><Relationship Id="rId61" Type="http://schemas.microsoft.com/office/2007/relationships/hdphoto" Target="../media/hdphoto14.wdp"/><Relationship Id="rId19" Type="http://schemas.openxmlformats.org/officeDocument/2006/relationships/image" Target="../media/image62.png"/><Relationship Id="rId14" Type="http://schemas.openxmlformats.org/officeDocument/2006/relationships/image" Target="../media/image14.pn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9.png"/><Relationship Id="rId35" Type="http://schemas.microsoft.com/office/2007/relationships/hdphoto" Target="../media/hdphoto1.wdp"/><Relationship Id="rId43" Type="http://schemas.microsoft.com/office/2007/relationships/hdphoto" Target="../media/hdphoto5.wdp"/><Relationship Id="rId48" Type="http://schemas.openxmlformats.org/officeDocument/2006/relationships/image" Target="../media/image50.png"/><Relationship Id="rId56" Type="http://schemas.openxmlformats.org/officeDocument/2006/relationships/image" Target="../media/image54.png"/><Relationship Id="rId64" Type="http://schemas.openxmlformats.org/officeDocument/2006/relationships/image" Target="../media/image58.png"/><Relationship Id="rId69" Type="http://schemas.openxmlformats.org/officeDocument/2006/relationships/image" Target="../media/image67.png"/><Relationship Id="rId77" Type="http://schemas.openxmlformats.org/officeDocument/2006/relationships/image" Target="../media/image60.png"/><Relationship Id="rId8" Type="http://schemas.openxmlformats.org/officeDocument/2006/relationships/image" Target="../media/image8.jpeg"/><Relationship Id="rId51" Type="http://schemas.microsoft.com/office/2007/relationships/hdphoto" Target="../media/hdphoto9.wdp"/><Relationship Id="rId72" Type="http://schemas.openxmlformats.org/officeDocument/2006/relationships/image" Target="../media/image70.png"/><Relationship Id="rId3" Type="http://schemas.openxmlformats.org/officeDocument/2006/relationships/image" Target="../media/image61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64.jpeg"/><Relationship Id="rId33" Type="http://schemas.openxmlformats.org/officeDocument/2006/relationships/image" Target="../media/image41.png"/><Relationship Id="rId38" Type="http://schemas.openxmlformats.org/officeDocument/2006/relationships/image" Target="../media/image45.png"/><Relationship Id="rId46" Type="http://schemas.openxmlformats.org/officeDocument/2006/relationships/image" Target="../media/image49.png"/><Relationship Id="rId59" Type="http://schemas.microsoft.com/office/2007/relationships/hdphoto" Target="../media/hdphoto13.wdp"/><Relationship Id="rId67" Type="http://schemas.microsoft.com/office/2007/relationships/hdphoto" Target="../media/hdphoto17.wdp"/><Relationship Id="rId20" Type="http://schemas.openxmlformats.org/officeDocument/2006/relationships/image" Target="../media/image63.png"/><Relationship Id="rId41" Type="http://schemas.microsoft.com/office/2007/relationships/hdphoto" Target="../media/hdphoto4.wdp"/><Relationship Id="rId54" Type="http://schemas.openxmlformats.org/officeDocument/2006/relationships/image" Target="../media/image53.png"/><Relationship Id="rId62" Type="http://schemas.openxmlformats.org/officeDocument/2006/relationships/image" Target="../media/image57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5" Type="http://schemas.openxmlformats.org/officeDocument/2006/relationships/image" Target="../media/image15.pn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image" Target="../media/image44.png"/><Relationship Id="rId49" Type="http://schemas.microsoft.com/office/2007/relationships/hdphoto" Target="../media/hdphoto8.wdp"/><Relationship Id="rId57" Type="http://schemas.microsoft.com/office/2007/relationships/hdphoto" Target="../media/hdphoto12.wdp"/><Relationship Id="rId10" Type="http://schemas.openxmlformats.org/officeDocument/2006/relationships/image" Target="../media/image10.png"/><Relationship Id="rId31" Type="http://schemas.openxmlformats.org/officeDocument/2006/relationships/image" Target="../media/image40.png"/><Relationship Id="rId44" Type="http://schemas.openxmlformats.org/officeDocument/2006/relationships/image" Target="../media/image48.png"/><Relationship Id="rId52" Type="http://schemas.openxmlformats.org/officeDocument/2006/relationships/image" Target="../media/image52.png"/><Relationship Id="rId60" Type="http://schemas.openxmlformats.org/officeDocument/2006/relationships/image" Target="../media/image56.png"/><Relationship Id="rId65" Type="http://schemas.microsoft.com/office/2007/relationships/hdphoto" Target="../media/hdphoto16.wdp"/><Relationship Id="rId73" Type="http://schemas.openxmlformats.org/officeDocument/2006/relationships/image" Target="../media/image7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microsoft.com/office/2007/relationships/hdphoto" Target="../media/hdphoto3.wdp"/><Relationship Id="rId34" Type="http://schemas.openxmlformats.org/officeDocument/2006/relationships/image" Target="../media/image43.png"/><Relationship Id="rId50" Type="http://schemas.openxmlformats.org/officeDocument/2006/relationships/image" Target="../media/image51.png"/><Relationship Id="rId55" Type="http://schemas.microsoft.com/office/2007/relationships/hdphoto" Target="../media/hdphoto11.wdp"/><Relationship Id="rId76" Type="http://schemas.openxmlformats.org/officeDocument/2006/relationships/image" Target="../media/image74.png"/><Relationship Id="rId7" Type="http://schemas.openxmlformats.org/officeDocument/2006/relationships/image" Target="../media/image7.jpeg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jpeg"/><Relationship Id="rId21" Type="http://schemas.openxmlformats.org/officeDocument/2006/relationships/image" Target="../media/image32.jpeg"/><Relationship Id="rId42" Type="http://schemas.openxmlformats.org/officeDocument/2006/relationships/image" Target="../media/image49.png"/><Relationship Id="rId47" Type="http://schemas.microsoft.com/office/2007/relationships/hdphoto" Target="../media/hdphoto9.wdp"/><Relationship Id="rId63" Type="http://schemas.openxmlformats.org/officeDocument/2006/relationships/image" Target="../media/image75.png"/><Relationship Id="rId68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9" Type="http://schemas.openxmlformats.org/officeDocument/2006/relationships/image" Target="../media/image40.png"/><Relationship Id="rId11" Type="http://schemas.openxmlformats.org/officeDocument/2006/relationships/image" Target="../media/image13.png"/><Relationship Id="rId24" Type="http://schemas.openxmlformats.org/officeDocument/2006/relationships/image" Target="../media/image34.jpeg"/><Relationship Id="rId32" Type="http://schemas.openxmlformats.org/officeDocument/2006/relationships/image" Target="../media/image43.png"/><Relationship Id="rId37" Type="http://schemas.microsoft.com/office/2007/relationships/hdphoto" Target="../media/hdphoto3.wdp"/><Relationship Id="rId40" Type="http://schemas.openxmlformats.org/officeDocument/2006/relationships/image" Target="../media/image47.png"/><Relationship Id="rId45" Type="http://schemas.microsoft.com/office/2007/relationships/hdphoto" Target="../media/hdphoto8.wdp"/><Relationship Id="rId53" Type="http://schemas.microsoft.com/office/2007/relationships/hdphoto" Target="../media/hdphoto13.wdp"/><Relationship Id="rId58" Type="http://schemas.openxmlformats.org/officeDocument/2006/relationships/image" Target="../media/image58.png"/><Relationship Id="rId66" Type="http://schemas.openxmlformats.org/officeDocument/2006/relationships/image" Target="../media/image78.png"/><Relationship Id="rId5" Type="http://schemas.openxmlformats.org/officeDocument/2006/relationships/image" Target="../media/image7.jpeg"/><Relationship Id="rId61" Type="http://schemas.microsoft.com/office/2007/relationships/hdphoto" Target="../media/hdphoto17.wdp"/><Relationship Id="rId19" Type="http://schemas.openxmlformats.org/officeDocument/2006/relationships/image" Target="../media/image31.jpeg"/><Relationship Id="rId14" Type="http://schemas.openxmlformats.org/officeDocument/2006/relationships/image" Target="../media/image16.png"/><Relationship Id="rId22" Type="http://schemas.openxmlformats.org/officeDocument/2006/relationships/image" Target="../media/image33.jpeg"/><Relationship Id="rId27" Type="http://schemas.openxmlformats.org/officeDocument/2006/relationships/image" Target="../media/image37.jpeg"/><Relationship Id="rId30" Type="http://schemas.openxmlformats.org/officeDocument/2006/relationships/image" Target="../media/image41.png"/><Relationship Id="rId35" Type="http://schemas.microsoft.com/office/2007/relationships/hdphoto" Target="../media/hdphoto2.wdp"/><Relationship Id="rId43" Type="http://schemas.microsoft.com/office/2007/relationships/hdphoto" Target="../media/hdphoto7.wdp"/><Relationship Id="rId48" Type="http://schemas.openxmlformats.org/officeDocument/2006/relationships/image" Target="../media/image53.png"/><Relationship Id="rId56" Type="http://schemas.openxmlformats.org/officeDocument/2006/relationships/image" Target="../media/image57.png"/><Relationship Id="rId64" Type="http://schemas.openxmlformats.org/officeDocument/2006/relationships/image" Target="../media/image76.png"/><Relationship Id="rId69" Type="http://schemas.openxmlformats.org/officeDocument/2006/relationships/image" Target="../media/image81.png"/><Relationship Id="rId8" Type="http://schemas.openxmlformats.org/officeDocument/2006/relationships/image" Target="../media/image10.png"/><Relationship Id="rId51" Type="http://schemas.microsoft.com/office/2007/relationships/hdphoto" Target="../media/hdphoto12.wdp"/><Relationship Id="rId72" Type="http://schemas.openxmlformats.org/officeDocument/2006/relationships/image" Target="../media/image84.png"/><Relationship Id="rId3" Type="http://schemas.openxmlformats.org/officeDocument/2006/relationships/image" Target="../media/image4.jpeg"/><Relationship Id="rId12" Type="http://schemas.openxmlformats.org/officeDocument/2006/relationships/image" Target="../media/image14.png"/><Relationship Id="rId17" Type="http://schemas.openxmlformats.org/officeDocument/2006/relationships/image" Target="../media/image29.jpeg"/><Relationship Id="rId25" Type="http://schemas.openxmlformats.org/officeDocument/2006/relationships/image" Target="../media/image35.jpeg"/><Relationship Id="rId33" Type="http://schemas.microsoft.com/office/2007/relationships/hdphoto" Target="../media/hdphoto1.wdp"/><Relationship Id="rId38" Type="http://schemas.openxmlformats.org/officeDocument/2006/relationships/image" Target="../media/image46.png"/><Relationship Id="rId46" Type="http://schemas.openxmlformats.org/officeDocument/2006/relationships/image" Target="../media/image51.png"/><Relationship Id="rId59" Type="http://schemas.microsoft.com/office/2007/relationships/hdphoto" Target="../media/hdphoto16.wdp"/><Relationship Id="rId67" Type="http://schemas.openxmlformats.org/officeDocument/2006/relationships/image" Target="../media/image79.png"/><Relationship Id="rId20" Type="http://schemas.openxmlformats.org/officeDocument/2006/relationships/image" Target="../media/image6.jpeg"/><Relationship Id="rId41" Type="http://schemas.microsoft.com/office/2007/relationships/hdphoto" Target="../media/hdphoto5.wdp"/><Relationship Id="rId54" Type="http://schemas.openxmlformats.org/officeDocument/2006/relationships/image" Target="../media/image56.png"/><Relationship Id="rId62" Type="http://schemas.openxmlformats.org/officeDocument/2006/relationships/image" Target="../media/image61.jpeg"/><Relationship Id="rId70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5" Type="http://schemas.openxmlformats.org/officeDocument/2006/relationships/image" Target="../media/image17.png"/><Relationship Id="rId23" Type="http://schemas.openxmlformats.org/officeDocument/2006/relationships/image" Target="../media/image64.jpeg"/><Relationship Id="rId28" Type="http://schemas.openxmlformats.org/officeDocument/2006/relationships/image" Target="../media/image38.png"/><Relationship Id="rId36" Type="http://schemas.openxmlformats.org/officeDocument/2006/relationships/image" Target="../media/image45.png"/><Relationship Id="rId49" Type="http://schemas.microsoft.com/office/2007/relationships/hdphoto" Target="../media/hdphoto11.wdp"/><Relationship Id="rId57" Type="http://schemas.microsoft.com/office/2007/relationships/hdphoto" Target="../media/hdphoto15.wdp"/><Relationship Id="rId10" Type="http://schemas.openxmlformats.org/officeDocument/2006/relationships/image" Target="../media/image12.png"/><Relationship Id="rId31" Type="http://schemas.openxmlformats.org/officeDocument/2006/relationships/image" Target="../media/image42.png"/><Relationship Id="rId44" Type="http://schemas.openxmlformats.org/officeDocument/2006/relationships/image" Target="../media/image50.png"/><Relationship Id="rId52" Type="http://schemas.openxmlformats.org/officeDocument/2006/relationships/image" Target="../media/image55.png"/><Relationship Id="rId60" Type="http://schemas.openxmlformats.org/officeDocument/2006/relationships/image" Target="../media/image59.png"/><Relationship Id="rId65" Type="http://schemas.openxmlformats.org/officeDocument/2006/relationships/image" Target="../media/image77.png"/><Relationship Id="rId73" Type="http://schemas.openxmlformats.org/officeDocument/2006/relationships/image" Target="../media/image60.png"/><Relationship Id="rId4" Type="http://schemas.openxmlformats.org/officeDocument/2006/relationships/image" Target="../media/image5.jpeg"/><Relationship Id="rId9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30.jpeg"/><Relationship Id="rId39" Type="http://schemas.microsoft.com/office/2007/relationships/hdphoto" Target="../media/hdphoto4.wdp"/><Relationship Id="rId34" Type="http://schemas.openxmlformats.org/officeDocument/2006/relationships/image" Target="../media/image44.png"/><Relationship Id="rId50" Type="http://schemas.openxmlformats.org/officeDocument/2006/relationships/image" Target="../media/image54.png"/><Relationship Id="rId55" Type="http://schemas.microsoft.com/office/2007/relationships/hdphoto" Target="../media/hdphoto14.wdp"/><Relationship Id="rId7" Type="http://schemas.openxmlformats.org/officeDocument/2006/relationships/image" Target="../media/image9.png"/><Relationship Id="rId71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21" Type="http://schemas.openxmlformats.org/officeDocument/2006/relationships/image" Target="../media/image64.jpeg"/><Relationship Id="rId42" Type="http://schemas.openxmlformats.org/officeDocument/2006/relationships/image" Target="../media/image50.png"/><Relationship Id="rId47" Type="http://schemas.microsoft.com/office/2007/relationships/hdphoto" Target="../media/hdphoto10.wdp"/><Relationship Id="rId63" Type="http://schemas.openxmlformats.org/officeDocument/2006/relationships/image" Target="../media/image86.png"/><Relationship Id="rId68" Type="http://schemas.openxmlformats.org/officeDocument/2006/relationships/image" Target="../media/image91.png"/><Relationship Id="rId7" Type="http://schemas.openxmlformats.org/officeDocument/2006/relationships/image" Target="../media/image8.jpeg"/><Relationship Id="rId71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9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37" Type="http://schemas.microsoft.com/office/2007/relationships/hdphoto" Target="../media/hdphoto5.wdp"/><Relationship Id="rId40" Type="http://schemas.openxmlformats.org/officeDocument/2006/relationships/image" Target="../media/image49.png"/><Relationship Id="rId45" Type="http://schemas.microsoft.com/office/2007/relationships/hdphoto" Target="../media/hdphoto9.wdp"/><Relationship Id="rId53" Type="http://schemas.microsoft.com/office/2007/relationships/hdphoto" Target="../media/hdphoto13.wdp"/><Relationship Id="rId58" Type="http://schemas.openxmlformats.org/officeDocument/2006/relationships/image" Target="../media/image58.png"/><Relationship Id="rId66" Type="http://schemas.openxmlformats.org/officeDocument/2006/relationships/image" Target="../media/image89.png"/><Relationship Id="rId5" Type="http://schemas.openxmlformats.org/officeDocument/2006/relationships/image" Target="../media/image6.jpeg"/><Relationship Id="rId61" Type="http://schemas.microsoft.com/office/2007/relationships/hdphoto" Target="../media/hdphoto17.wdp"/><Relationship Id="rId19" Type="http://schemas.openxmlformats.org/officeDocument/2006/relationships/image" Target="../media/image30.jpeg"/><Relationship Id="rId14" Type="http://schemas.openxmlformats.org/officeDocument/2006/relationships/image" Target="../media/image15.png"/><Relationship Id="rId22" Type="http://schemas.openxmlformats.org/officeDocument/2006/relationships/image" Target="../media/image61.jpeg"/><Relationship Id="rId27" Type="http://schemas.openxmlformats.org/officeDocument/2006/relationships/image" Target="../media/image65.png"/><Relationship Id="rId30" Type="http://schemas.openxmlformats.org/officeDocument/2006/relationships/image" Target="../media/image44.png"/><Relationship Id="rId35" Type="http://schemas.microsoft.com/office/2007/relationships/hdphoto" Target="../media/hdphoto4.wdp"/><Relationship Id="rId43" Type="http://schemas.microsoft.com/office/2007/relationships/hdphoto" Target="../media/hdphoto8.wdp"/><Relationship Id="rId48" Type="http://schemas.openxmlformats.org/officeDocument/2006/relationships/image" Target="../media/image53.png"/><Relationship Id="rId56" Type="http://schemas.openxmlformats.org/officeDocument/2006/relationships/image" Target="../media/image57.png"/><Relationship Id="rId64" Type="http://schemas.openxmlformats.org/officeDocument/2006/relationships/image" Target="../media/image87.png"/><Relationship Id="rId69" Type="http://schemas.openxmlformats.org/officeDocument/2006/relationships/image" Target="../media/image92.png"/><Relationship Id="rId8" Type="http://schemas.openxmlformats.org/officeDocument/2006/relationships/image" Target="../media/image9.png"/><Relationship Id="rId51" Type="http://schemas.microsoft.com/office/2007/relationships/hdphoto" Target="../media/hdphoto12.wdp"/><Relationship Id="rId3" Type="http://schemas.openxmlformats.org/officeDocument/2006/relationships/image" Target="../media/image4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39.png"/><Relationship Id="rId33" Type="http://schemas.microsoft.com/office/2007/relationships/hdphoto" Target="../media/hdphoto3.wdp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microsoft.com/office/2007/relationships/hdphoto" Target="../media/hdphoto16.wdp"/><Relationship Id="rId67" Type="http://schemas.openxmlformats.org/officeDocument/2006/relationships/image" Target="../media/image90.png"/><Relationship Id="rId20" Type="http://schemas.openxmlformats.org/officeDocument/2006/relationships/image" Target="../media/image31.jpeg"/><Relationship Id="rId41" Type="http://schemas.microsoft.com/office/2007/relationships/hdphoto" Target="../media/hdphoto7.wdp"/><Relationship Id="rId54" Type="http://schemas.openxmlformats.org/officeDocument/2006/relationships/image" Target="../media/image56.png"/><Relationship Id="rId62" Type="http://schemas.openxmlformats.org/officeDocument/2006/relationships/image" Target="../media/image85.png"/><Relationship Id="rId7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5" Type="http://schemas.openxmlformats.org/officeDocument/2006/relationships/image" Target="../media/image16.png"/><Relationship Id="rId23" Type="http://schemas.openxmlformats.org/officeDocument/2006/relationships/image" Target="../media/image33.jpeg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microsoft.com/office/2007/relationships/hdphoto" Target="../media/hdphoto11.wdp"/><Relationship Id="rId57" Type="http://schemas.microsoft.com/office/2007/relationships/hdphoto" Target="../media/hdphoto15.wdp"/><Relationship Id="rId10" Type="http://schemas.openxmlformats.org/officeDocument/2006/relationships/image" Target="../media/image11.jpeg"/><Relationship Id="rId31" Type="http://schemas.microsoft.com/office/2007/relationships/hdphoto" Target="../media/hdphoto2.wdp"/><Relationship Id="rId44" Type="http://schemas.openxmlformats.org/officeDocument/2006/relationships/image" Target="../media/image51.png"/><Relationship Id="rId52" Type="http://schemas.openxmlformats.org/officeDocument/2006/relationships/image" Target="../media/image55.png"/><Relationship Id="rId60" Type="http://schemas.openxmlformats.org/officeDocument/2006/relationships/image" Target="../media/image59.png"/><Relationship Id="rId65" Type="http://schemas.openxmlformats.org/officeDocument/2006/relationships/image" Target="../media/image8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29.jpeg"/><Relationship Id="rId39" Type="http://schemas.microsoft.com/office/2007/relationships/hdphoto" Target="../media/hdphoto6.wdp"/><Relationship Id="rId34" Type="http://schemas.openxmlformats.org/officeDocument/2006/relationships/image" Target="../media/image46.png"/><Relationship Id="rId50" Type="http://schemas.openxmlformats.org/officeDocument/2006/relationships/image" Target="../media/image54.png"/><Relationship Id="rId55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.png"/><Relationship Id="rId21" Type="http://schemas.openxmlformats.org/officeDocument/2006/relationships/image" Target="../media/image61.jpeg"/><Relationship Id="rId42" Type="http://schemas.openxmlformats.org/officeDocument/2006/relationships/image" Target="../media/image50.png"/><Relationship Id="rId47" Type="http://schemas.microsoft.com/office/2007/relationships/hdphoto" Target="../media/hdphoto10.wdp"/><Relationship Id="rId63" Type="http://schemas.openxmlformats.org/officeDocument/2006/relationships/image" Target="../media/image36.jpeg"/><Relationship Id="rId68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9" Type="http://schemas.microsoft.com/office/2007/relationships/hdphoto" Target="../media/hdphoto1.wdp"/><Relationship Id="rId11" Type="http://schemas.openxmlformats.org/officeDocument/2006/relationships/image" Target="../media/image13.png"/><Relationship Id="rId24" Type="http://schemas.openxmlformats.org/officeDocument/2006/relationships/image" Target="../media/image35.jpeg"/><Relationship Id="rId32" Type="http://schemas.openxmlformats.org/officeDocument/2006/relationships/image" Target="../media/image45.png"/><Relationship Id="rId37" Type="http://schemas.microsoft.com/office/2007/relationships/hdphoto" Target="../media/hdphoto5.wdp"/><Relationship Id="rId40" Type="http://schemas.openxmlformats.org/officeDocument/2006/relationships/image" Target="../media/image49.png"/><Relationship Id="rId45" Type="http://schemas.microsoft.com/office/2007/relationships/hdphoto" Target="../media/hdphoto9.wdp"/><Relationship Id="rId53" Type="http://schemas.microsoft.com/office/2007/relationships/hdphoto" Target="../media/hdphoto13.wdp"/><Relationship Id="rId58" Type="http://schemas.openxmlformats.org/officeDocument/2006/relationships/image" Target="../media/image58.png"/><Relationship Id="rId66" Type="http://schemas.openxmlformats.org/officeDocument/2006/relationships/image" Target="../media/image94.png"/><Relationship Id="rId74" Type="http://schemas.openxmlformats.org/officeDocument/2006/relationships/image" Target="../media/image102.png"/><Relationship Id="rId5" Type="http://schemas.openxmlformats.org/officeDocument/2006/relationships/image" Target="../media/image7.jpeg"/><Relationship Id="rId61" Type="http://schemas.microsoft.com/office/2007/relationships/hdphoto" Target="../media/hdphoto17.wdp"/><Relationship Id="rId19" Type="http://schemas.openxmlformats.org/officeDocument/2006/relationships/image" Target="../media/image31.jpeg"/><Relationship Id="rId14" Type="http://schemas.openxmlformats.org/officeDocument/2006/relationships/image" Target="../media/image16.png"/><Relationship Id="rId22" Type="http://schemas.openxmlformats.org/officeDocument/2006/relationships/image" Target="../media/image33.jpe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microsoft.com/office/2007/relationships/hdphoto" Target="../media/hdphoto4.wdp"/><Relationship Id="rId43" Type="http://schemas.microsoft.com/office/2007/relationships/hdphoto" Target="../media/hdphoto8.wdp"/><Relationship Id="rId48" Type="http://schemas.openxmlformats.org/officeDocument/2006/relationships/image" Target="../media/image53.png"/><Relationship Id="rId56" Type="http://schemas.openxmlformats.org/officeDocument/2006/relationships/image" Target="../media/image57.png"/><Relationship Id="rId64" Type="http://schemas.openxmlformats.org/officeDocument/2006/relationships/image" Target="../media/image37.jpeg"/><Relationship Id="rId69" Type="http://schemas.openxmlformats.org/officeDocument/2006/relationships/image" Target="../media/image97.png"/><Relationship Id="rId8" Type="http://schemas.openxmlformats.org/officeDocument/2006/relationships/image" Target="../media/image10.png"/><Relationship Id="rId51" Type="http://schemas.microsoft.com/office/2007/relationships/hdphoto" Target="../media/hdphoto12.wdp"/><Relationship Id="rId72" Type="http://schemas.openxmlformats.org/officeDocument/2006/relationships/image" Target="../media/image100.png"/><Relationship Id="rId3" Type="http://schemas.openxmlformats.org/officeDocument/2006/relationships/image" Target="../media/image4.jpeg"/><Relationship Id="rId12" Type="http://schemas.openxmlformats.org/officeDocument/2006/relationships/image" Target="../media/image14.png"/><Relationship Id="rId17" Type="http://schemas.openxmlformats.org/officeDocument/2006/relationships/image" Target="../media/image29.jpeg"/><Relationship Id="rId25" Type="http://schemas.openxmlformats.org/officeDocument/2006/relationships/image" Target="../media/image40.png"/><Relationship Id="rId33" Type="http://schemas.microsoft.com/office/2007/relationships/hdphoto" Target="../media/hdphoto3.wdp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microsoft.com/office/2007/relationships/hdphoto" Target="../media/hdphoto16.wdp"/><Relationship Id="rId67" Type="http://schemas.openxmlformats.org/officeDocument/2006/relationships/image" Target="../media/image95.png"/><Relationship Id="rId20" Type="http://schemas.openxmlformats.org/officeDocument/2006/relationships/image" Target="../media/image64.jpeg"/><Relationship Id="rId41" Type="http://schemas.microsoft.com/office/2007/relationships/hdphoto" Target="../media/hdphoto7.wdp"/><Relationship Id="rId54" Type="http://schemas.openxmlformats.org/officeDocument/2006/relationships/image" Target="../media/image56.png"/><Relationship Id="rId62" Type="http://schemas.openxmlformats.org/officeDocument/2006/relationships/image" Target="../media/image32.jpeg"/><Relationship Id="rId70" Type="http://schemas.openxmlformats.org/officeDocument/2006/relationships/image" Target="../media/image98.png"/><Relationship Id="rId75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5" Type="http://schemas.openxmlformats.org/officeDocument/2006/relationships/image" Target="../media/image17.png"/><Relationship Id="rId23" Type="http://schemas.openxmlformats.org/officeDocument/2006/relationships/image" Target="../media/image34.jpeg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microsoft.com/office/2007/relationships/hdphoto" Target="../media/hdphoto11.wdp"/><Relationship Id="rId57" Type="http://schemas.microsoft.com/office/2007/relationships/hdphoto" Target="../media/hdphoto15.wdp"/><Relationship Id="rId10" Type="http://schemas.openxmlformats.org/officeDocument/2006/relationships/image" Target="../media/image12.png"/><Relationship Id="rId31" Type="http://schemas.microsoft.com/office/2007/relationships/hdphoto" Target="../media/hdphoto2.wdp"/><Relationship Id="rId44" Type="http://schemas.openxmlformats.org/officeDocument/2006/relationships/image" Target="../media/image51.png"/><Relationship Id="rId52" Type="http://schemas.openxmlformats.org/officeDocument/2006/relationships/image" Target="../media/image55.png"/><Relationship Id="rId60" Type="http://schemas.openxmlformats.org/officeDocument/2006/relationships/image" Target="../media/image59.png"/><Relationship Id="rId65" Type="http://schemas.openxmlformats.org/officeDocument/2006/relationships/image" Target="../media/image93.png"/><Relationship Id="rId73" Type="http://schemas.openxmlformats.org/officeDocument/2006/relationships/image" Target="../media/image101.png"/><Relationship Id="rId4" Type="http://schemas.openxmlformats.org/officeDocument/2006/relationships/image" Target="../media/image5.jpeg"/><Relationship Id="rId9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30.jpeg"/><Relationship Id="rId39" Type="http://schemas.microsoft.com/office/2007/relationships/hdphoto" Target="../media/hdphoto6.wdp"/><Relationship Id="rId34" Type="http://schemas.openxmlformats.org/officeDocument/2006/relationships/image" Target="../media/image46.png"/><Relationship Id="rId50" Type="http://schemas.openxmlformats.org/officeDocument/2006/relationships/image" Target="../media/image54.png"/><Relationship Id="rId55" Type="http://schemas.microsoft.com/office/2007/relationships/hdphoto" Target="../media/hdphoto14.wdp"/><Relationship Id="rId76" Type="http://schemas.openxmlformats.org/officeDocument/2006/relationships/image" Target="../media/image60.png"/><Relationship Id="rId7" Type="http://schemas.openxmlformats.org/officeDocument/2006/relationships/image" Target="../media/image9.png"/><Relationship Id="rId71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7233" y="3123237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373" y="3157018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1804741" y="3221666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675" y="9747287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782" y="8950096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215" y="9559649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16255719" y="1140478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4474332" y="2303996"/>
            <a:ext cx="2740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Consent and Boundaries</a:t>
            </a:r>
          </a:p>
          <a:p>
            <a:pPr algn="ctr"/>
            <a:r>
              <a:rPr lang="en-US" sz="1200" dirty="0"/>
              <a:t>Respect and Relationships</a:t>
            </a:r>
          </a:p>
          <a:p>
            <a:pPr algn="ctr"/>
            <a:r>
              <a:rPr lang="en-US" sz="1200" dirty="0"/>
              <a:t>What Makes a Good Friend?</a:t>
            </a:r>
          </a:p>
          <a:p>
            <a:pPr algn="ctr"/>
            <a:r>
              <a:rPr lang="en-US" sz="1200" dirty="0"/>
              <a:t>Friendships &amp; Online Relationships</a:t>
            </a:r>
          </a:p>
          <a:p>
            <a:pPr algn="ctr"/>
            <a:r>
              <a:rPr lang="en-US" sz="1200" dirty="0"/>
              <a:t>Pressure, Influence and Friends </a:t>
            </a:r>
          </a:p>
          <a:p>
            <a:pPr algn="ctr"/>
            <a:r>
              <a:rPr lang="en-US" sz="1200" dirty="0"/>
              <a:t>What Does it Mean to be a Man Today?</a:t>
            </a:r>
          </a:p>
          <a:p>
            <a:pPr algn="ctr"/>
            <a:endParaRPr lang="en-US" sz="1200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701614" y="9196738"/>
            <a:ext cx="284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your Identity?</a:t>
            </a:r>
          </a:p>
          <a:p>
            <a:pPr algn="ctr"/>
            <a:r>
              <a:rPr lang="en-US" sz="1200" dirty="0"/>
              <a:t>Multicultural Britain</a:t>
            </a:r>
          </a:p>
          <a:p>
            <a:pPr algn="ctr"/>
            <a:r>
              <a:rPr lang="en-US" sz="1200" dirty="0"/>
              <a:t>Breaking Down Stereotypes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1316321" y="320150"/>
            <a:ext cx="7094254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PSHE Learning Journey </a:t>
            </a:r>
          </a:p>
          <a:p>
            <a:pPr algn="ctr"/>
            <a:r>
              <a:rPr lang="en-GB" sz="2400" b="1" u="sng" dirty="0"/>
              <a:t>Year 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5549155" y="16359538"/>
            <a:ext cx="1746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Themed Projects,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PSHE App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Graduation Portfolios </a:t>
            </a:r>
          </a:p>
        </p:txBody>
      </p:sp>
      <p:pic>
        <p:nvPicPr>
          <p:cNvPr id="336" name="Picture 335" descr="PHONE.png">
            <a:extLst>
              <a:ext uri="{FF2B5EF4-FFF2-40B4-BE49-F238E27FC236}">
                <a16:creationId xmlns:a16="http://schemas.microsoft.com/office/drawing/2014/main" id="{A1B2A8EE-4733-6443-8DF2-4795C3BCC9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88891" y="16051216"/>
            <a:ext cx="981118" cy="1730336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24A2FEE3-34A4-F846-9ED1-D1A87CB547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0217" y="16297510"/>
            <a:ext cx="724474" cy="1250552"/>
          </a:xfrm>
          <a:prstGeom prst="rect">
            <a:avLst/>
          </a:prstGeom>
        </p:spPr>
      </p:pic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4" name="Isosceles Triangle 11">
            <a:extLst>
              <a:ext uri="{FF2B5EF4-FFF2-40B4-BE49-F238E27FC236}">
                <a16:creationId xmlns:a16="http://schemas.microsoft.com/office/drawing/2014/main" id="{393D0AAD-433C-CC47-A4D4-0D76C424EB78}"/>
              </a:ext>
            </a:extLst>
          </p:cNvPr>
          <p:cNvSpPr/>
          <p:nvPr/>
        </p:nvSpPr>
        <p:spPr>
          <a:xfrm rot="16200000">
            <a:off x="7070159" y="16652236"/>
            <a:ext cx="692238" cy="595635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46964" y="13748592"/>
            <a:ext cx="284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PSHE?</a:t>
            </a:r>
          </a:p>
          <a:p>
            <a:pPr algn="ctr"/>
            <a:r>
              <a:rPr lang="en-US" sz="1200" dirty="0"/>
              <a:t>Getting to Know People</a:t>
            </a:r>
          </a:p>
          <a:p>
            <a:pPr algn="ctr"/>
            <a:r>
              <a:rPr lang="en-US" sz="1200" dirty="0"/>
              <a:t>Careers and Your Future</a:t>
            </a:r>
          </a:p>
          <a:p>
            <a:pPr algn="ctr"/>
            <a:r>
              <a:rPr lang="en-US" sz="1200" dirty="0"/>
              <a:t>Financial Education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084004" y="6952160"/>
            <a:ext cx="284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Introduction to Puberty</a:t>
            </a:r>
          </a:p>
          <a:p>
            <a:pPr algn="ctr"/>
            <a:r>
              <a:rPr lang="en-US" sz="1200" dirty="0"/>
              <a:t>Personal Hygiene</a:t>
            </a:r>
          </a:p>
          <a:p>
            <a:pPr algn="ctr"/>
            <a:r>
              <a:rPr lang="en-US" sz="1200" dirty="0"/>
              <a:t>Growing Up</a:t>
            </a:r>
          </a:p>
        </p:txBody>
      </p:sp>
      <p:pic>
        <p:nvPicPr>
          <p:cNvPr id="1026" name="Picture 2" descr="teamwork Icon 3329135">
            <a:extLst>
              <a:ext uri="{FF2B5EF4-FFF2-40B4-BE49-F238E27FC236}">
                <a16:creationId xmlns:a16="http://schemas.microsoft.com/office/drawing/2014/main" id="{03ED7BBD-96FB-A143-986E-CC9FE1A2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807" y="7496853"/>
            <a:ext cx="616507" cy="6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unity Icon 2199766">
            <a:extLst>
              <a:ext uri="{FF2B5EF4-FFF2-40B4-BE49-F238E27FC236}">
                <a16:creationId xmlns:a16="http://schemas.microsoft.com/office/drawing/2014/main" id="{C65D7AE2-18EF-F74B-A6B0-3244BB6B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325" y="14291589"/>
            <a:ext cx="578486" cy="5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struation Icon 2102294">
            <a:extLst>
              <a:ext uri="{FF2B5EF4-FFF2-40B4-BE49-F238E27FC236}">
                <a16:creationId xmlns:a16="http://schemas.microsoft.com/office/drawing/2014/main" id="{D22B91A0-7140-734D-AE04-244F4F6C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070" y="6774970"/>
            <a:ext cx="638051" cy="6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mpowerment Icon 2955831">
            <a:extLst>
              <a:ext uri="{FF2B5EF4-FFF2-40B4-BE49-F238E27FC236}">
                <a16:creationId xmlns:a16="http://schemas.microsoft.com/office/drawing/2014/main" id="{7A561341-5E2D-4B44-8AC6-07DB2928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812" y="13344064"/>
            <a:ext cx="931682" cy="9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iendship Icon 983926">
            <a:extLst>
              <a:ext uri="{FF2B5EF4-FFF2-40B4-BE49-F238E27FC236}">
                <a16:creationId xmlns:a16="http://schemas.microsoft.com/office/drawing/2014/main" id="{41886F2E-AF2B-AA42-B8EF-04932CA7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798" y="4926480"/>
            <a:ext cx="673833" cy="67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sitive Icon 2514115">
            <a:extLst>
              <a:ext uri="{FF2B5EF4-FFF2-40B4-BE49-F238E27FC236}">
                <a16:creationId xmlns:a16="http://schemas.microsoft.com/office/drawing/2014/main" id="{D190D315-C46A-5E4D-BD1B-5FD35B97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328" y="4906775"/>
            <a:ext cx="713242" cy="71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equality Icon 27531">
            <a:extLst>
              <a:ext uri="{FF2B5EF4-FFF2-40B4-BE49-F238E27FC236}">
                <a16:creationId xmlns:a16="http://schemas.microsoft.com/office/drawing/2014/main" id="{57B8A3C0-909B-6F4D-839E-2953A0A2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813" y="9550678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eligion Icon 1307794">
            <a:extLst>
              <a:ext uri="{FF2B5EF4-FFF2-40B4-BE49-F238E27FC236}">
                <a16:creationId xmlns:a16="http://schemas.microsoft.com/office/drawing/2014/main" id="{7850DA68-D7D0-3147-86F7-C668271B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269" y="8941077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Big Ben Icon 1569703">
            <a:extLst>
              <a:ext uri="{FF2B5EF4-FFF2-40B4-BE49-F238E27FC236}">
                <a16:creationId xmlns:a16="http://schemas.microsoft.com/office/drawing/2014/main" id="{5FDA8A10-6325-F545-A261-38864BE4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404" y="11148618"/>
            <a:ext cx="725554" cy="7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andidate Icon 1777464">
            <a:extLst>
              <a:ext uri="{FF2B5EF4-FFF2-40B4-BE49-F238E27FC236}">
                <a16:creationId xmlns:a16="http://schemas.microsoft.com/office/drawing/2014/main" id="{2C3C2069-DFAF-CE4F-B071-169824BD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658" y="11885349"/>
            <a:ext cx="725554" cy="7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318620" y="11338049"/>
            <a:ext cx="238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Why is Politics Important?</a:t>
            </a:r>
          </a:p>
          <a:p>
            <a:pPr algn="ctr"/>
            <a:r>
              <a:rPr lang="en-US" sz="1200" dirty="0"/>
              <a:t>How is our Country Run?</a:t>
            </a:r>
          </a:p>
          <a:p>
            <a:pPr algn="ctr"/>
            <a:r>
              <a:rPr lang="en-US" sz="1200" dirty="0"/>
              <a:t>The Role of the Prime Minister</a:t>
            </a:r>
          </a:p>
          <a:p>
            <a:pPr algn="ctr"/>
            <a:r>
              <a:rPr lang="en-US" sz="1200" dirty="0"/>
              <a:t>The Monarchy and King Charles III</a:t>
            </a:r>
          </a:p>
          <a:p>
            <a:pPr algn="ctr"/>
            <a:endParaRPr lang="en-US" sz="1200" dirty="0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595910" y="8944682"/>
            <a:ext cx="1816145" cy="1520116"/>
            <a:chOff x="2995095" y="4533902"/>
            <a:chExt cx="1816145" cy="15201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95095" y="4533902"/>
              <a:ext cx="1816145" cy="1520116"/>
              <a:chOff x="7499224" y="6737471"/>
              <a:chExt cx="1954258" cy="163571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782428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CELEBRATING DIFFERENCES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2511612" y="4609190"/>
            <a:ext cx="1842034" cy="1439844"/>
            <a:chOff x="4149641" y="9057140"/>
            <a:chExt cx="1842034" cy="143984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4149641" y="9057140"/>
              <a:ext cx="1842034" cy="1436696"/>
              <a:chOff x="8727906" y="6873586"/>
              <a:chExt cx="1982116" cy="1545953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74652" y="6873586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27906" y="7870640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4384417" y="9206337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FRIENDS, RESPECT &amp; RELATIONSHIPS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4639089" y="100196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MANAGING CHANGE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470194" y="6706206"/>
            <a:ext cx="1816145" cy="1544858"/>
            <a:chOff x="5080749" y="8968433"/>
            <a:chExt cx="1816145" cy="154485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080749" y="8968433"/>
              <a:ext cx="1816145" cy="1544858"/>
              <a:chOff x="7453002" y="4379103"/>
              <a:chExt cx="1954258" cy="1662341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62446" y="4379103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53002" y="5492545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273214" y="9138011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PUBERTY &amp; BODY DEVELOPMENT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499995" y="9883591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387349" y="11136933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POLITICS &amp; PARLIAMENT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4907516" y="11413234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569230" y="9379745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578063" y="9677654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BRITISH VALUES</a:t>
            </a:r>
          </a:p>
        </p:txBody>
      </p: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569230" y="9049712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304" y="2406289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1962572" y="2412468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527" y="7588508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4859024" y="769802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006" y="6891715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153994" y="6885293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4859024" y="8015054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FINANCIAL EDUCATION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SMSC &amp; CAREERS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592314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827" y="12297219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964" y="10078429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443" y="576175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777" y="7824824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66379" y="10345877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YEAR 8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PSHE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hq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hq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68" cstate="hqprint">
            <a:extLst>
              <a:ext uri="{BEBA8EAE-BF5A-486C-A8C5-ECC9F3942E4B}">
                <a14:imgProps xmlns:a14="http://schemas.microsoft.com/office/drawing/2010/main">
                  <a14:imgLayer r:embed="rId69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hqprint">
            <a:extLst>
              <a:ext uri="{BEBA8EAE-BF5A-486C-A8C5-ECC9F3942E4B}">
                <a14:imgProps xmlns:a14="http://schemas.microsoft.com/office/drawing/2010/main">
                  <a14:imgLayer r:embed="rId71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hqprint"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hqprint">
            <a:extLst>
              <a:ext uri="{BEBA8EAE-BF5A-486C-A8C5-ECC9F3942E4B}">
                <a14:imgProps xmlns:a14="http://schemas.microsoft.com/office/drawing/2010/main">
                  <a14:imgLayer r:embed="rId75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0C901-B8BD-4817-8DB5-739BFBC707A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202750"/>
            <a:ext cx="1024314" cy="9525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569E88E0-7047-48F3-A6C8-7E75EE68C820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39" y="279911"/>
            <a:ext cx="102431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0E4D87D1-2A7D-0E54-107B-032A7FF06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118" y="5626038"/>
            <a:ext cx="1466850" cy="373062"/>
          </a:xfrm>
          <a:prstGeom prst="rect">
            <a:avLst/>
          </a:prstGeom>
        </p:spPr>
      </p:pic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040" y="9752069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436" y="9781792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4971726" y="9847993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125" y="14229758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812" y="13264339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469" y="13930061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357514" y="6872649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Relationships and Sex Education</a:t>
            </a:r>
          </a:p>
          <a:p>
            <a:pPr algn="ctr"/>
            <a:r>
              <a:rPr lang="en-US" sz="1200" dirty="0"/>
              <a:t>Healthy Respectful Relationships</a:t>
            </a:r>
          </a:p>
          <a:p>
            <a:pPr algn="ctr"/>
            <a:r>
              <a:rPr lang="en-US" sz="1200" dirty="0"/>
              <a:t>What is Love?</a:t>
            </a:r>
          </a:p>
          <a:p>
            <a:pPr algn="ctr"/>
            <a:r>
              <a:rPr lang="en-US" sz="1200" dirty="0"/>
              <a:t>Dealing with Conflict</a:t>
            </a:r>
          </a:p>
          <a:p>
            <a:pPr algn="ctr"/>
            <a:r>
              <a:rPr lang="en-US" sz="1200" dirty="0"/>
              <a:t>Introduction to Contraception</a:t>
            </a:r>
          </a:p>
          <a:p>
            <a:pPr algn="ctr"/>
            <a:r>
              <a:rPr lang="en-US" sz="1200" dirty="0"/>
              <a:t>Sexual Orientation</a:t>
            </a:r>
          </a:p>
          <a:p>
            <a:pPr algn="ctr"/>
            <a:endParaRPr lang="en-US" sz="1200" dirty="0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331886" y="4756580"/>
            <a:ext cx="2841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County Lines – What is It?</a:t>
            </a:r>
          </a:p>
          <a:p>
            <a:pPr algn="ctr"/>
            <a:r>
              <a:rPr lang="en-US" sz="1200" dirty="0"/>
              <a:t>County Lines – Who is at Risk?</a:t>
            </a:r>
          </a:p>
          <a:p>
            <a:pPr algn="ctr"/>
            <a:r>
              <a:rPr lang="en-US" sz="1200" dirty="0"/>
              <a:t>Substance Misuse</a:t>
            </a:r>
          </a:p>
          <a:p>
            <a:pPr algn="ctr"/>
            <a:r>
              <a:rPr lang="en-US" sz="1200" dirty="0"/>
              <a:t>Online Grooming</a:t>
            </a:r>
          </a:p>
          <a:p>
            <a:pPr algn="ctr"/>
            <a:r>
              <a:rPr lang="en-US" sz="1200" dirty="0"/>
              <a:t>Child Exploitation &amp; Online Protection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497248" y="13542772"/>
            <a:ext cx="284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LGBTQ+ What is it?</a:t>
            </a:r>
          </a:p>
          <a:p>
            <a:pPr algn="ctr"/>
            <a:r>
              <a:rPr lang="en-US" sz="1200" dirty="0"/>
              <a:t>LGBTQ+ Rights Across the World </a:t>
            </a:r>
          </a:p>
          <a:p>
            <a:pPr algn="ctr"/>
            <a:r>
              <a:rPr lang="en-US" sz="1200" dirty="0"/>
              <a:t>Gender Equality </a:t>
            </a:r>
          </a:p>
          <a:p>
            <a:pPr algn="ctr"/>
            <a:r>
              <a:rPr lang="en-US" sz="1200" dirty="0"/>
              <a:t>Removing the Barriers, Equality for All </a:t>
            </a:r>
          </a:p>
          <a:p>
            <a:pPr algn="ctr"/>
            <a:r>
              <a:rPr lang="en-US" sz="1200" dirty="0"/>
              <a:t>Racism &amp; Discrimination in Society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1316321" y="320150"/>
            <a:ext cx="7094254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PSHE Learning Journey </a:t>
            </a:r>
          </a:p>
          <a:p>
            <a:pPr algn="ctr"/>
            <a:r>
              <a:rPr lang="en-GB" sz="2400" b="1" u="sng" dirty="0"/>
              <a:t>Year 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5549155" y="16359538"/>
            <a:ext cx="1746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Themed Projects,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PSHE App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Graduation Portfolios </a:t>
            </a:r>
          </a:p>
        </p:txBody>
      </p:sp>
      <p:pic>
        <p:nvPicPr>
          <p:cNvPr id="336" name="Picture 335" descr="PHONE.png">
            <a:extLst>
              <a:ext uri="{FF2B5EF4-FFF2-40B4-BE49-F238E27FC236}">
                <a16:creationId xmlns:a16="http://schemas.microsoft.com/office/drawing/2014/main" id="{A1B2A8EE-4733-6443-8DF2-4795C3BCC9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88891" y="16051216"/>
            <a:ext cx="981118" cy="1730336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24A2FEE3-34A4-F846-9ED1-D1A87CB5472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0217" y="16297510"/>
            <a:ext cx="724474" cy="1250552"/>
          </a:xfrm>
          <a:prstGeom prst="rect">
            <a:avLst/>
          </a:prstGeom>
        </p:spPr>
      </p:pic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4" name="Isosceles Triangle 11">
            <a:extLst>
              <a:ext uri="{FF2B5EF4-FFF2-40B4-BE49-F238E27FC236}">
                <a16:creationId xmlns:a16="http://schemas.microsoft.com/office/drawing/2014/main" id="{393D0AAD-433C-CC47-A4D4-0D76C424EB78}"/>
              </a:ext>
            </a:extLst>
          </p:cNvPr>
          <p:cNvSpPr/>
          <p:nvPr/>
        </p:nvSpPr>
        <p:spPr>
          <a:xfrm rot="16200000">
            <a:off x="7070159" y="16652236"/>
            <a:ext cx="692238" cy="595635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27407" y="11417152"/>
            <a:ext cx="284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Mental Health?</a:t>
            </a:r>
          </a:p>
          <a:p>
            <a:pPr algn="ctr"/>
            <a:r>
              <a:rPr lang="en-US" sz="1200" dirty="0"/>
              <a:t>Positive Body Image</a:t>
            </a:r>
          </a:p>
          <a:p>
            <a:pPr algn="ctr"/>
            <a:r>
              <a:rPr lang="en-US" sz="1200" dirty="0"/>
              <a:t>Types of Bullying</a:t>
            </a:r>
          </a:p>
          <a:p>
            <a:pPr algn="ctr"/>
            <a:r>
              <a:rPr lang="en-US" sz="1200" dirty="0"/>
              <a:t>Stress Management 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FC56B33-2179-C1C3-7559-BD9DD590DCA6}"/>
              </a:ext>
            </a:extLst>
          </p:cNvPr>
          <p:cNvGrpSpPr/>
          <p:nvPr/>
        </p:nvGrpSpPr>
        <p:grpSpPr>
          <a:xfrm>
            <a:off x="4235609" y="4718424"/>
            <a:ext cx="1047331" cy="519927"/>
            <a:chOff x="-2290202" y="7509648"/>
            <a:chExt cx="1223402" cy="607334"/>
          </a:xfrm>
        </p:grpSpPr>
        <p:pic>
          <p:nvPicPr>
            <p:cNvPr id="1044" name="Picture 20" descr="No Smoking Icon 2418934">
              <a:extLst>
                <a:ext uri="{FF2B5EF4-FFF2-40B4-BE49-F238E27FC236}">
                  <a16:creationId xmlns:a16="http://schemas.microsoft.com/office/drawing/2014/main" id="{70D5B903-CEC1-E047-8437-C3232C27E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4134" y="7509648"/>
              <a:ext cx="607334" cy="60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no glasses Icon 3339046">
              <a:extLst>
                <a:ext uri="{FF2B5EF4-FFF2-40B4-BE49-F238E27FC236}">
                  <a16:creationId xmlns:a16="http://schemas.microsoft.com/office/drawing/2014/main" id="{32D1626D-422C-0B45-8F02-F49152260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0202" y="7517869"/>
              <a:ext cx="587291" cy="58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6" name="Picture 32" descr="equality Icon 27531">
            <a:extLst>
              <a:ext uri="{FF2B5EF4-FFF2-40B4-BE49-F238E27FC236}">
                <a16:creationId xmlns:a16="http://schemas.microsoft.com/office/drawing/2014/main" id="{57B8A3C0-909B-6F4D-839E-2953A0A2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216" y="13240101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494250" y="2442914"/>
            <a:ext cx="262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Desert Island - Living</a:t>
            </a:r>
          </a:p>
          <a:p>
            <a:pPr algn="ctr"/>
            <a:r>
              <a:rPr lang="en-US" sz="1200" dirty="0"/>
              <a:t>Desert Island - Building a Community </a:t>
            </a:r>
          </a:p>
          <a:p>
            <a:pPr algn="ctr"/>
            <a:r>
              <a:rPr lang="en-US" sz="1200" dirty="0"/>
              <a:t>Desert Island – Making Decisions</a:t>
            </a:r>
          </a:p>
          <a:p>
            <a:pPr algn="ctr"/>
            <a:r>
              <a:rPr lang="en-US" sz="1200" dirty="0"/>
              <a:t>Desert Island - Criminals Law &amp; Society</a:t>
            </a:r>
          </a:p>
          <a:p>
            <a:pPr algn="ctr"/>
            <a:r>
              <a:rPr lang="en-US" sz="1200" dirty="0"/>
              <a:t>How are Laws Made?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71443" y="13361486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EQUALITY &amp; DIVERSITY EXPLORED 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IDENTITY, RELATIONSHIPS &amp; SEX EDUCATION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01262" y="4479192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DANGEROUS SOCIETY ONLINE &amp; OFFLINE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PHYSICAL HEALTH &amp; MENTAL WELLBEING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LAW, CRIME &amp; SOCIETY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326392" y="13700689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326393" y="14001466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EQUALITY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326394" y="13362287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043189" y="4572074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1985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4669" y="8965669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5146672" y="8952006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680" y="14448003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648" y="5635859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YEAR 9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PSHE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hq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hq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Picture 28" descr="protecting brain Icon 2022290">
            <a:extLst>
              <a:ext uri="{FF2B5EF4-FFF2-40B4-BE49-F238E27FC236}">
                <a16:creationId xmlns:a16="http://schemas.microsoft.com/office/drawing/2014/main" id="{62F4AF46-A62D-1C46-5FA8-A87C8C70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28" y="11871743"/>
            <a:ext cx="732592" cy="73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Health Icon 2339047">
            <a:extLst>
              <a:ext uri="{FF2B5EF4-FFF2-40B4-BE49-F238E27FC236}">
                <a16:creationId xmlns:a16="http://schemas.microsoft.com/office/drawing/2014/main" id="{D0F5D104-490E-A20A-6116-D3D3CBE77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87" y="11139151"/>
            <a:ext cx="732592" cy="73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Love Icon 2162378">
            <a:extLst>
              <a:ext uri="{FF2B5EF4-FFF2-40B4-BE49-F238E27FC236}">
                <a16:creationId xmlns:a16="http://schemas.microsoft.com/office/drawing/2014/main" id="{FBDDCFE6-E2F2-18D0-6438-9495700A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25" y="7304485"/>
            <a:ext cx="741380" cy="7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contraceptive pills Icon 2973708">
            <a:extLst>
              <a:ext uri="{FF2B5EF4-FFF2-40B4-BE49-F238E27FC236}">
                <a16:creationId xmlns:a16="http://schemas.microsoft.com/office/drawing/2014/main" id="{F4E7F6CC-AB89-DD79-36BA-18763D26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26" y="7039901"/>
            <a:ext cx="625802" cy="6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1026">
            <a:extLst>
              <a:ext uri="{FF2B5EF4-FFF2-40B4-BE49-F238E27FC236}">
                <a16:creationId xmlns:a16="http://schemas.microsoft.com/office/drawing/2014/main" id="{6C5D21CE-08CA-AEF0-0C4B-42245DB8765E}"/>
              </a:ext>
            </a:extLst>
          </p:cNvPr>
          <p:cNvSpPr/>
          <p:nvPr/>
        </p:nvSpPr>
        <p:spPr>
          <a:xfrm>
            <a:off x="5074442" y="5740252"/>
            <a:ext cx="1342232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GANGS</a:t>
            </a:r>
          </a:p>
        </p:txBody>
      </p:sp>
      <p:pic>
        <p:nvPicPr>
          <p:cNvPr id="55" name="Picture 8" descr="Drug Icon 2653984">
            <a:extLst>
              <a:ext uri="{FF2B5EF4-FFF2-40B4-BE49-F238E27FC236}">
                <a16:creationId xmlns:a16="http://schemas.microsoft.com/office/drawing/2014/main" id="{C60DE75D-2EB1-2E9D-3822-068B1A41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35" y="5334254"/>
            <a:ext cx="625802" cy="6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6" descr="Lesbian Icon 651602">
            <a:extLst>
              <a:ext uri="{FF2B5EF4-FFF2-40B4-BE49-F238E27FC236}">
                <a16:creationId xmlns:a16="http://schemas.microsoft.com/office/drawing/2014/main" id="{2970FAE2-C11A-BA5D-6232-1576C4EA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01" y="14343970"/>
            <a:ext cx="545302" cy="5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8" descr="Gay Icon 651583">
            <a:extLst>
              <a:ext uri="{FF2B5EF4-FFF2-40B4-BE49-F238E27FC236}">
                <a16:creationId xmlns:a16="http://schemas.microsoft.com/office/drawing/2014/main" id="{C9E21B1E-7C90-B181-10CE-3B263975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55" y="13957830"/>
            <a:ext cx="556381" cy="5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8" descr="crime scene Icon 2927624">
            <a:extLst>
              <a:ext uri="{FF2B5EF4-FFF2-40B4-BE49-F238E27FC236}">
                <a16:creationId xmlns:a16="http://schemas.microsoft.com/office/drawing/2014/main" id="{1E3E39EC-A957-DE42-D1D3-189FA111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11" y="3079953"/>
            <a:ext cx="686361" cy="6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0" descr="Law Icon 2788726">
            <a:extLst>
              <a:ext uri="{FF2B5EF4-FFF2-40B4-BE49-F238E27FC236}">
                <a16:creationId xmlns:a16="http://schemas.microsoft.com/office/drawing/2014/main" id="{43EB19A4-33D1-025F-9D65-AD4E4C58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52" y="2395788"/>
            <a:ext cx="613912" cy="6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4F19F10A-BE5A-4A0A-BE22-A4E8535E4709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202750"/>
            <a:ext cx="1024314" cy="95250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D58A2B60-62F0-4D2F-A132-8B8F21BEDF56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39" y="241811"/>
            <a:ext cx="102431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05" y="5178541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450" y="5346741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267072" y="5434766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617155" y="4765687"/>
            <a:ext cx="284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Sexual Consent and the Law</a:t>
            </a:r>
          </a:p>
          <a:p>
            <a:pPr algn="ctr"/>
            <a:r>
              <a:rPr lang="en-US" sz="1200" dirty="0"/>
              <a:t>Domestic Abuse and Domestic Violence</a:t>
            </a:r>
          </a:p>
          <a:p>
            <a:pPr algn="ctr"/>
            <a:r>
              <a:rPr lang="en-US" sz="1200" dirty="0"/>
              <a:t>Why Have Sex?</a:t>
            </a:r>
          </a:p>
          <a:p>
            <a:pPr algn="ctr"/>
            <a:r>
              <a:rPr lang="en-US" sz="1200" dirty="0"/>
              <a:t>Delaying Sexual Activity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738178" y="2498223"/>
            <a:ext cx="2841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are STIs?</a:t>
            </a:r>
          </a:p>
          <a:p>
            <a:pPr algn="ctr"/>
            <a:r>
              <a:rPr lang="en-US" sz="1200" dirty="0"/>
              <a:t>Treating STIs and the Clinic</a:t>
            </a:r>
          </a:p>
          <a:p>
            <a:pPr algn="ctr"/>
            <a:r>
              <a:rPr lang="en-US" sz="1200" dirty="0"/>
              <a:t>Contraception Explored</a:t>
            </a:r>
          </a:p>
          <a:p>
            <a:pPr algn="ctr"/>
            <a:r>
              <a:rPr lang="en-US" sz="1200" dirty="0"/>
              <a:t>Contraception - Condoms </a:t>
            </a:r>
          </a:p>
          <a:p>
            <a:pPr algn="ctr"/>
            <a:r>
              <a:rPr lang="en-US" sz="1200" dirty="0"/>
              <a:t>HIV and AIDS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3434756" y="5574520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1316321" y="320150"/>
            <a:ext cx="7094254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PSHE Learning Journey </a:t>
            </a:r>
          </a:p>
          <a:p>
            <a:pPr algn="ctr"/>
            <a:r>
              <a:rPr lang="en-GB" sz="2400" b="1" u="sng" dirty="0"/>
              <a:t>Year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5549155" y="16359538"/>
            <a:ext cx="1746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Themed Projects,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PSHE App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Graduation Portfolios </a:t>
            </a:r>
          </a:p>
        </p:txBody>
      </p:sp>
      <p:pic>
        <p:nvPicPr>
          <p:cNvPr id="336" name="Picture 335" descr="PHONE.png">
            <a:extLst>
              <a:ext uri="{FF2B5EF4-FFF2-40B4-BE49-F238E27FC236}">
                <a16:creationId xmlns:a16="http://schemas.microsoft.com/office/drawing/2014/main" id="{A1B2A8EE-4733-6443-8DF2-4795C3BCC9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88891" y="16051216"/>
            <a:ext cx="981118" cy="1730336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24A2FEE3-34A4-F846-9ED1-D1A87CB547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0217" y="16297510"/>
            <a:ext cx="724474" cy="1250552"/>
          </a:xfrm>
          <a:prstGeom prst="rect">
            <a:avLst/>
          </a:prstGeom>
        </p:spPr>
      </p:pic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4" name="Isosceles Triangle 11">
            <a:extLst>
              <a:ext uri="{FF2B5EF4-FFF2-40B4-BE49-F238E27FC236}">
                <a16:creationId xmlns:a16="http://schemas.microsoft.com/office/drawing/2014/main" id="{393D0AAD-433C-CC47-A4D4-0D76C424EB78}"/>
              </a:ext>
            </a:extLst>
          </p:cNvPr>
          <p:cNvSpPr/>
          <p:nvPr/>
        </p:nvSpPr>
        <p:spPr>
          <a:xfrm rot="16200000">
            <a:off x="7070159" y="16652236"/>
            <a:ext cx="692238" cy="595635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572043" y="9321114"/>
            <a:ext cx="284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 Failure to Success</a:t>
            </a:r>
          </a:p>
          <a:p>
            <a:pPr algn="ctr"/>
            <a:r>
              <a:rPr lang="en-US" sz="1200" dirty="0"/>
              <a:t>Assertiveness</a:t>
            </a:r>
          </a:p>
          <a:p>
            <a:pPr algn="ctr"/>
            <a:r>
              <a:rPr lang="en-US" sz="1200" dirty="0"/>
              <a:t>Finance, Budgeting and Employment 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392108" y="7081418"/>
            <a:ext cx="284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How Self-Esteem Changes </a:t>
            </a:r>
          </a:p>
          <a:p>
            <a:pPr algn="ctr"/>
            <a:r>
              <a:rPr lang="en-US" sz="1200" dirty="0"/>
              <a:t>Bullying in all its forms</a:t>
            </a:r>
          </a:p>
          <a:p>
            <a:pPr algn="ctr"/>
            <a:r>
              <a:rPr lang="en-US" sz="1200" dirty="0"/>
              <a:t>Cancer Prevention and Healthy Lifestyles</a:t>
            </a:r>
          </a:p>
          <a:p>
            <a:pPr algn="ctr"/>
            <a:endParaRPr lang="en-US" sz="1200" dirty="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994384" y="11217556"/>
            <a:ext cx="4002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Conspiracies Theories &amp; Narratives</a:t>
            </a:r>
          </a:p>
          <a:p>
            <a:pPr algn="ctr"/>
            <a:r>
              <a:rPr lang="en-US" sz="1200" dirty="0"/>
              <a:t>Forms of Extremism</a:t>
            </a:r>
          </a:p>
          <a:p>
            <a:pPr algn="ctr"/>
            <a:r>
              <a:rPr lang="en-US" sz="1200" dirty="0"/>
              <a:t>What is Terrorism?</a:t>
            </a:r>
          </a:p>
          <a:p>
            <a:pPr algn="ctr"/>
            <a:r>
              <a:rPr lang="en-US" sz="1200" dirty="0"/>
              <a:t>War &amp; Conflict</a:t>
            </a:r>
          </a:p>
          <a:p>
            <a:pPr algn="ctr"/>
            <a:r>
              <a:rPr lang="en-US" sz="1200" dirty="0"/>
              <a:t>The Radicalisation Process</a:t>
            </a:r>
          </a:p>
          <a:p>
            <a:pPr algn="ctr"/>
            <a:r>
              <a:rPr lang="en-US" sz="1200" dirty="0"/>
              <a:t>How Does Counter Terrorism Work?</a:t>
            </a:r>
          </a:p>
          <a:p>
            <a:pPr algn="ctr"/>
            <a:r>
              <a:rPr lang="en-US" sz="1200" dirty="0"/>
              <a:t>Antisemitism in the UK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556020" y="2323243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CONTRACEPTION &amp; STIS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575724" y="4478625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SEX, THE LAW &amp; CONSENT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57784" y="9882945"/>
              <a:ext cx="908378" cy="48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307298" y="8980135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ESSENTIAL LIFE SKILLS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601996" y="6707835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BODY CONFIDENCE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2139631" y="13349742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COMBATTING EXTREMISM &amp; TERRORISM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6416674" y="13553212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PREVENT</a:t>
              </a:r>
            </a:p>
          </p:txBody>
        </p:sp>
      </p:grp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540" y="9756015"/>
            <a:ext cx="1727200" cy="703262"/>
          </a:xfrm>
          <a:prstGeom prst="rect">
            <a:avLst/>
          </a:prstGeom>
        </p:spPr>
      </p:pic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247" y="4578452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465562" y="4595311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380" y="7475209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835" y="7575866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395103" y="7702961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162" y="6814156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621206" y="6777728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366610" y="8012428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2564" y="9837363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2863544" y="9866002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i="1" dirty="0"/>
              <a:t>FINANCE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2834314" y="10179890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i="1" dirty="0"/>
              <a:t>ENTERPRISE &amp; CAREERS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1936" y="907177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181126" y="9064459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 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691" y="1441423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19" y="5612237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946" y="7887567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928" y="1013138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13307" y="10230903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YEAR 10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PSHE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AF1ED2D-8A41-9C9A-5778-DBBE9F21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415" y="3479414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7C91F-F9F9-F030-2AFE-853AF6F76B2D}"/>
              </a:ext>
            </a:extLst>
          </p:cNvPr>
          <p:cNvGrpSpPr/>
          <p:nvPr/>
        </p:nvGrpSpPr>
        <p:grpSpPr>
          <a:xfrm>
            <a:off x="3373635" y="2335910"/>
            <a:ext cx="1466851" cy="1485900"/>
            <a:chOff x="5121273" y="6813550"/>
            <a:chExt cx="1466851" cy="14859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164C7C-AD35-AAEA-CF89-C1FE2F40A006}"/>
                </a:ext>
              </a:extLst>
            </p:cNvPr>
            <p:cNvGrpSpPr/>
            <p:nvPr/>
          </p:nvGrpSpPr>
          <p:grpSpPr>
            <a:xfrm>
              <a:off x="5121273" y="7556501"/>
              <a:ext cx="1466851" cy="742949"/>
              <a:chOff x="5210910" y="7556501"/>
              <a:chExt cx="1274879" cy="742949"/>
            </a:xfrm>
          </p:grpSpPr>
          <p:pic>
            <p:nvPicPr>
              <p:cNvPr id="48" name="Picture 47" descr="Diagram&#10;&#10;Description automatically generated">
                <a:extLst>
                  <a:ext uri="{FF2B5EF4-FFF2-40B4-BE49-F238E27FC236}">
                    <a16:creationId xmlns:a16="http://schemas.microsoft.com/office/drawing/2014/main" id="{9EED02BE-096D-8522-EDEF-486477F897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0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53" name="Picture 52" descr="Diagram&#10;&#10;Description automatically generated">
                <a:extLst>
                  <a:ext uri="{FF2B5EF4-FFF2-40B4-BE49-F238E27FC236}">
                    <a16:creationId xmlns:a16="http://schemas.microsoft.com/office/drawing/2014/main" id="{8194E917-26F1-7C8C-A2D3-AEA7066F2C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26" name="Rectangle: Rounded Corners 1026">
              <a:extLst>
                <a:ext uri="{FF2B5EF4-FFF2-40B4-BE49-F238E27FC236}">
                  <a16:creationId xmlns:a16="http://schemas.microsoft.com/office/drawing/2014/main" id="{C016CEB9-F6FA-2A33-1B6B-3D904A919953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solidFill>
              <a:srgbClr val="FFB0A3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PSHE</a:t>
              </a:r>
            </a:p>
          </p:txBody>
        </p:sp>
        <p:pic>
          <p:nvPicPr>
            <p:cNvPr id="45" name="Picture 44" descr="Diagram&#10;&#10;Description automatically generated">
              <a:extLst>
                <a:ext uri="{FF2B5EF4-FFF2-40B4-BE49-F238E27FC236}">
                  <a16:creationId xmlns:a16="http://schemas.microsoft.com/office/drawing/2014/main" id="{7893DA66-1296-093D-23A9-CB73610D5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D9E771-9CCB-0BF0-BE8D-72D523059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55" name="Picture 8" descr="First Aid Icon 2887257">
            <a:extLst>
              <a:ext uri="{FF2B5EF4-FFF2-40B4-BE49-F238E27FC236}">
                <a16:creationId xmlns:a16="http://schemas.microsoft.com/office/drawing/2014/main" id="{15495071-4317-1811-4D07-308D344A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60" y="9741441"/>
            <a:ext cx="621354" cy="6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failure Icon 1064540">
            <a:extLst>
              <a:ext uri="{FF2B5EF4-FFF2-40B4-BE49-F238E27FC236}">
                <a16:creationId xmlns:a16="http://schemas.microsoft.com/office/drawing/2014/main" id="{91B0F0DD-1A24-31FF-B08F-389F5AC0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55" y="9033673"/>
            <a:ext cx="621354" cy="6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4" descr="vagina Icon 408599">
            <a:extLst>
              <a:ext uri="{FF2B5EF4-FFF2-40B4-BE49-F238E27FC236}">
                <a16:creationId xmlns:a16="http://schemas.microsoft.com/office/drawing/2014/main" id="{5F088267-CFD5-2F9D-CE10-36A33116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39" y="6831844"/>
            <a:ext cx="641764" cy="6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0" descr="tribute Icon 332697">
            <a:extLst>
              <a:ext uri="{FF2B5EF4-FFF2-40B4-BE49-F238E27FC236}">
                <a16:creationId xmlns:a16="http://schemas.microsoft.com/office/drawing/2014/main" id="{31BF319F-D1FD-1BEA-78D7-39FB0A0E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6" y="7396694"/>
            <a:ext cx="841076" cy="8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A picture containing qr code&#10;&#10;Description automatically generated">
            <a:extLst>
              <a:ext uri="{FF2B5EF4-FFF2-40B4-BE49-F238E27FC236}">
                <a16:creationId xmlns:a16="http://schemas.microsoft.com/office/drawing/2014/main" id="{D6F2A8AB-B5F1-BFC3-DDFB-CB5C0C11B8D4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0205" y="6103904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0" name="Picture 99" descr="A picture containing text&#10;&#10;Description automatically generated">
            <a:extLst>
              <a:ext uri="{FF2B5EF4-FFF2-40B4-BE49-F238E27FC236}">
                <a16:creationId xmlns:a16="http://schemas.microsoft.com/office/drawing/2014/main" id="{90BEFA16-203B-601F-A509-46A64E6EB1F9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05883" y="5969761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1" name="Picture 2" descr="Sex Icon 1482521">
            <a:extLst>
              <a:ext uri="{FF2B5EF4-FFF2-40B4-BE49-F238E27FC236}">
                <a16:creationId xmlns:a16="http://schemas.microsoft.com/office/drawing/2014/main" id="{3F82F29B-D277-0A7B-CC34-6A947350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99" y="4550609"/>
            <a:ext cx="664666" cy="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relationship Icon 710573">
            <a:extLst>
              <a:ext uri="{FF2B5EF4-FFF2-40B4-BE49-F238E27FC236}">
                <a16:creationId xmlns:a16="http://schemas.microsoft.com/office/drawing/2014/main" id="{82925300-8EFF-5E35-4A67-3F81E545C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95" y="5294057"/>
            <a:ext cx="664666" cy="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2" descr="HIV Icon 1372414">
            <a:extLst>
              <a:ext uri="{FF2B5EF4-FFF2-40B4-BE49-F238E27FC236}">
                <a16:creationId xmlns:a16="http://schemas.microsoft.com/office/drawing/2014/main" id="{D9E489FE-81B4-2DF9-5BE6-601CF0A5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59" y="3101652"/>
            <a:ext cx="683502" cy="6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" descr="Condom Icon 2973702">
            <a:extLst>
              <a:ext uri="{FF2B5EF4-FFF2-40B4-BE49-F238E27FC236}">
                <a16:creationId xmlns:a16="http://schemas.microsoft.com/office/drawing/2014/main" id="{765D7855-7B37-FFFA-6A42-311497A2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74" y="2326539"/>
            <a:ext cx="692681" cy="6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0" descr="Ransom and Negotiation Icon 1245052">
            <a:extLst>
              <a:ext uri="{FF2B5EF4-FFF2-40B4-BE49-F238E27FC236}">
                <a16:creationId xmlns:a16="http://schemas.microsoft.com/office/drawing/2014/main" id="{E34A1BA1-EB8C-401D-86EF-E73D9437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30" y="13583370"/>
            <a:ext cx="1046793" cy="10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8" descr="terrorism Icon 653185">
            <a:extLst>
              <a:ext uri="{FF2B5EF4-FFF2-40B4-BE49-F238E27FC236}">
                <a16:creationId xmlns:a16="http://schemas.microsoft.com/office/drawing/2014/main" id="{C6155927-8D1E-3541-CF63-74008490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67" y="11408171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C5DDA629-9ABE-4862-BDEE-CDF13C2900FB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202750"/>
            <a:ext cx="1024314" cy="9525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742CED0B-DFF8-4EDE-B885-C8EC661909A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39" y="241811"/>
            <a:ext cx="102431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618" y="5288999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618" y="5729752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4456903" y="5831668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547" y="3112250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547" y="2515213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0282" y="3174844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1173740" y="6872294"/>
            <a:ext cx="3456345" cy="105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Pleasure and Delaying Sexual Activity</a:t>
            </a:r>
          </a:p>
          <a:p>
            <a:pPr algn="ctr"/>
            <a:r>
              <a:rPr lang="en-US" sz="1200" dirty="0"/>
              <a:t>Sexting, Nudes and Dick Pics</a:t>
            </a:r>
          </a:p>
          <a:p>
            <a:pPr algn="ctr"/>
            <a:r>
              <a:rPr lang="en-US" sz="1200" dirty="0"/>
              <a:t>Online Pornography (Myths vs Reality)</a:t>
            </a:r>
          </a:p>
          <a:p>
            <a:pPr algn="ctr"/>
            <a:r>
              <a:rPr lang="en-US" sz="1200" dirty="0"/>
              <a:t>Porn and its Impact on Society</a:t>
            </a:r>
          </a:p>
          <a:p>
            <a:pPr algn="ctr"/>
            <a:r>
              <a:rPr lang="en-US" sz="1200" dirty="0"/>
              <a:t>Unhealthy Relationships &amp; Sexual Assault 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6005769" y="9200267"/>
            <a:ext cx="2841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Honour Based Violence </a:t>
            </a:r>
          </a:p>
          <a:p>
            <a:pPr algn="ctr"/>
            <a:r>
              <a:rPr lang="en-US" sz="1200" dirty="0"/>
              <a:t>Forced Marriages and Breast Ironing </a:t>
            </a:r>
          </a:p>
          <a:p>
            <a:pPr algn="ctr"/>
            <a:r>
              <a:rPr lang="en-US" sz="1200" dirty="0"/>
              <a:t>Online Gaming &amp; Gambling </a:t>
            </a:r>
          </a:p>
          <a:p>
            <a:pPr algn="ctr"/>
            <a:r>
              <a:rPr lang="en-US" sz="1200" dirty="0"/>
              <a:t>Causes of Knife Crime </a:t>
            </a:r>
          </a:p>
          <a:p>
            <a:pPr algn="ctr"/>
            <a:endParaRPr lang="en-US" sz="1200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712888" y="2625973"/>
            <a:ext cx="2841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International Organisations</a:t>
            </a:r>
          </a:p>
          <a:p>
            <a:pPr algn="ctr"/>
            <a:r>
              <a:rPr lang="en-US" sz="1200" dirty="0"/>
              <a:t>Peace, War &amp; Conflict</a:t>
            </a:r>
          </a:p>
          <a:p>
            <a:pPr algn="ctr"/>
            <a:r>
              <a:rPr lang="en-US" sz="1200" dirty="0"/>
              <a:t>Human Rights During War </a:t>
            </a:r>
          </a:p>
          <a:p>
            <a:pPr algn="ctr"/>
            <a:r>
              <a:rPr lang="en-US" sz="1200" dirty="0"/>
              <a:t>Women’s Rights &amp; Equality 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1316321" y="320150"/>
            <a:ext cx="7094254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PSHE Learning Journey </a:t>
            </a:r>
          </a:p>
          <a:p>
            <a:pPr algn="ctr"/>
            <a:r>
              <a:rPr lang="en-GB" sz="2400" b="1" u="sng" dirty="0"/>
              <a:t>Year 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5549155" y="16359538"/>
            <a:ext cx="1746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Themed Projects,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PSHE App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Graduation Portfolios </a:t>
            </a:r>
          </a:p>
        </p:txBody>
      </p:sp>
      <p:pic>
        <p:nvPicPr>
          <p:cNvPr id="336" name="Picture 335" descr="PHONE.png">
            <a:extLst>
              <a:ext uri="{FF2B5EF4-FFF2-40B4-BE49-F238E27FC236}">
                <a16:creationId xmlns:a16="http://schemas.microsoft.com/office/drawing/2014/main" id="{A1B2A8EE-4733-6443-8DF2-4795C3BCC9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88891" y="16051216"/>
            <a:ext cx="981118" cy="1730336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24A2FEE3-34A4-F846-9ED1-D1A87CB547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0217" y="16297510"/>
            <a:ext cx="724474" cy="1250552"/>
          </a:xfrm>
          <a:prstGeom prst="rect">
            <a:avLst/>
          </a:prstGeom>
        </p:spPr>
      </p:pic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4" name="Isosceles Triangle 11">
            <a:extLst>
              <a:ext uri="{FF2B5EF4-FFF2-40B4-BE49-F238E27FC236}">
                <a16:creationId xmlns:a16="http://schemas.microsoft.com/office/drawing/2014/main" id="{393D0AAD-433C-CC47-A4D4-0D76C424EB78}"/>
              </a:ext>
            </a:extLst>
          </p:cNvPr>
          <p:cNvSpPr/>
          <p:nvPr/>
        </p:nvSpPr>
        <p:spPr>
          <a:xfrm rot="16200000">
            <a:off x="7070159" y="16652236"/>
            <a:ext cx="692238" cy="595635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3980846" y="11209919"/>
            <a:ext cx="2389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Critical Thinking &amp; Fake News</a:t>
            </a:r>
          </a:p>
          <a:p>
            <a:pPr algn="ctr"/>
            <a:r>
              <a:rPr lang="en-US" sz="1200" dirty="0"/>
              <a:t>Hate Crime in the UK</a:t>
            </a:r>
          </a:p>
          <a:p>
            <a:pPr algn="ctr"/>
            <a:r>
              <a:rPr lang="en-US" sz="1200" dirty="0"/>
              <a:t>British Values and Identity</a:t>
            </a:r>
          </a:p>
          <a:p>
            <a:pPr algn="ctr"/>
            <a:r>
              <a:rPr lang="en-US" sz="1200" dirty="0"/>
              <a:t>Mutual Respect &amp; Tolerance</a:t>
            </a:r>
          </a:p>
          <a:p>
            <a:pPr algn="ctr"/>
            <a:r>
              <a:rPr lang="en-US" sz="1200" dirty="0"/>
              <a:t>Individual Liberty</a:t>
            </a:r>
          </a:p>
          <a:p>
            <a:pPr algn="ctr"/>
            <a:r>
              <a:rPr lang="en-US" sz="1200" dirty="0"/>
              <a:t>What are Human Rights?</a:t>
            </a:r>
          </a:p>
          <a:p>
            <a:pPr algn="ctr"/>
            <a:r>
              <a:rPr lang="en-US" sz="1200" dirty="0"/>
              <a:t>Democracy Explored 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703982" y="232474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WORLD ISSUES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6416674" y="6668776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EXPLORING RELATIONSHIPS &amp; SEX EDUCATION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956393"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1372697" y="8934556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VIOLENCE, CRIMES &amp; SEEKING SAFETY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2070805" y="13314141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BRITISH VALUES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965853"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6937577" y="13569359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540819" y="2601875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540819" y="3339944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HUMAN RIGHTS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540819" y="3008288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3447679" y="8985410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RISK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066" y="4611753"/>
            <a:ext cx="1181980" cy="1175564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4464080" y="4588510"/>
            <a:ext cx="1082717" cy="101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823" y="1440165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725" y="3452785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095" y="778506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415" y="10022158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YEAR 11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PSHE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5" name="Picture 24" descr="porn Icon 2062581">
            <a:extLst>
              <a:ext uri="{FF2B5EF4-FFF2-40B4-BE49-F238E27FC236}">
                <a16:creationId xmlns:a16="http://schemas.microsoft.com/office/drawing/2014/main" id="{57BC8389-3392-0F56-7A79-E35DD13A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51" y="6994715"/>
            <a:ext cx="1118318" cy="11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Protest Icon 12349">
            <a:extLst>
              <a:ext uri="{FF2B5EF4-FFF2-40B4-BE49-F238E27FC236}">
                <a16:creationId xmlns:a16="http://schemas.microsoft.com/office/drawing/2014/main" id="{80234A47-B4E8-99FA-C308-E228BCE7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91" y="4821915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Slavery Icon 457559">
            <a:extLst>
              <a:ext uri="{FF2B5EF4-FFF2-40B4-BE49-F238E27FC236}">
                <a16:creationId xmlns:a16="http://schemas.microsoft.com/office/drawing/2014/main" id="{E375460B-6C09-2640-9936-46FBF4BC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62" y="8989752"/>
            <a:ext cx="943964" cy="9439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6" descr="Social Media Icon 2157104">
            <a:extLst>
              <a:ext uri="{FF2B5EF4-FFF2-40B4-BE49-F238E27FC236}">
                <a16:creationId xmlns:a16="http://schemas.microsoft.com/office/drawing/2014/main" id="{9372E3E6-D9D7-D025-CAC0-D1D91B6A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22" y="9748008"/>
            <a:ext cx="703262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Trade Icon 686718">
            <a:extLst>
              <a:ext uri="{FF2B5EF4-FFF2-40B4-BE49-F238E27FC236}">
                <a16:creationId xmlns:a16="http://schemas.microsoft.com/office/drawing/2014/main" id="{FD13B423-6127-F74C-3361-50E9BCCA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3" y="3019448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 descr="Peace Icon 1055063">
            <a:extLst>
              <a:ext uri="{FF2B5EF4-FFF2-40B4-BE49-F238E27FC236}">
                <a16:creationId xmlns:a16="http://schemas.microsoft.com/office/drawing/2014/main" id="{57791FE7-48CB-4746-C324-9D484D43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67" y="2438259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2" descr="Media Icon 1394421">
            <a:extLst>
              <a:ext uri="{FF2B5EF4-FFF2-40B4-BE49-F238E27FC236}">
                <a16:creationId xmlns:a16="http://schemas.microsoft.com/office/drawing/2014/main" id="{A2F1A420-8262-ED31-A54E-E4A9B236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47" y="11229514"/>
            <a:ext cx="1136775" cy="1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8" descr="UK Icon 672416">
            <a:extLst>
              <a:ext uri="{FF2B5EF4-FFF2-40B4-BE49-F238E27FC236}">
                <a16:creationId xmlns:a16="http://schemas.microsoft.com/office/drawing/2014/main" id="{DAD95242-053B-760A-EA61-D1657611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67" y="13599497"/>
            <a:ext cx="1254367" cy="125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2" descr="friendship Icon 983926">
            <a:extLst>
              <a:ext uri="{FF2B5EF4-FFF2-40B4-BE49-F238E27FC236}">
                <a16:creationId xmlns:a16="http://schemas.microsoft.com/office/drawing/2014/main" id="{88A9B03B-5381-4AAA-8177-FD45E894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810" y="11508568"/>
            <a:ext cx="906579" cy="9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2" descr="friendship Icon 983926">
            <a:extLst>
              <a:ext uri="{FF2B5EF4-FFF2-40B4-BE49-F238E27FC236}">
                <a16:creationId xmlns:a16="http://schemas.microsoft.com/office/drawing/2014/main" id="{5111D196-E83A-4D2C-8223-E7BBDB48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2139" y="4829694"/>
            <a:ext cx="906579" cy="9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F376C2A5-7610-4E87-961F-E13E83547A0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202750"/>
            <a:ext cx="1024314" cy="9525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46BB10B-9E33-4E07-AD59-36C9A9691A0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39" y="241811"/>
            <a:ext cx="102431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054" y="5325272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453" y="5507198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127891" y="5567647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953933" y="4914399"/>
            <a:ext cx="284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Alcohol, Parties &amp; Bad Choices </a:t>
            </a:r>
          </a:p>
          <a:p>
            <a:pPr algn="ctr"/>
            <a:r>
              <a:rPr lang="en-US" sz="1200" dirty="0"/>
              <a:t>Importance of Sexual Health </a:t>
            </a:r>
          </a:p>
          <a:p>
            <a:pPr algn="ctr"/>
            <a:r>
              <a:rPr lang="en-US" sz="1200" dirty="0"/>
              <a:t>Respect, Love and Relationships 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5819309" y="9302125"/>
            <a:ext cx="284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Cosmetic &amp; Aesthetic Procedures </a:t>
            </a:r>
          </a:p>
          <a:p>
            <a:pPr algn="ctr"/>
            <a:r>
              <a:rPr lang="en-US" sz="1200" dirty="0"/>
              <a:t>New Psychoactive Substances </a:t>
            </a:r>
          </a:p>
          <a:p>
            <a:pPr algn="ctr"/>
            <a:r>
              <a:rPr lang="en-US" sz="1200" dirty="0"/>
              <a:t>Substance Addiction 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1316321" y="320150"/>
            <a:ext cx="7094254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PSHE Learning Journey </a:t>
            </a:r>
          </a:p>
          <a:p>
            <a:pPr algn="ctr"/>
            <a:r>
              <a:rPr lang="en-GB" sz="2400" b="1" u="sng" dirty="0"/>
              <a:t>Year 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5549155" y="16359538"/>
            <a:ext cx="1746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Themed Projects,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PSHE App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Graduation Portfolios </a:t>
            </a:r>
          </a:p>
        </p:txBody>
      </p:sp>
      <p:pic>
        <p:nvPicPr>
          <p:cNvPr id="336" name="Picture 335" descr="PHONE.png">
            <a:extLst>
              <a:ext uri="{FF2B5EF4-FFF2-40B4-BE49-F238E27FC236}">
                <a16:creationId xmlns:a16="http://schemas.microsoft.com/office/drawing/2014/main" id="{A1B2A8EE-4733-6443-8DF2-4795C3BCC9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88891" y="16051216"/>
            <a:ext cx="981118" cy="1730336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24A2FEE3-34A4-F846-9ED1-D1A87CB547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0217" y="16297510"/>
            <a:ext cx="724474" cy="1250552"/>
          </a:xfrm>
          <a:prstGeom prst="rect">
            <a:avLst/>
          </a:prstGeom>
        </p:spPr>
      </p:pic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4" name="Isosceles Triangle 11">
            <a:extLst>
              <a:ext uri="{FF2B5EF4-FFF2-40B4-BE49-F238E27FC236}">
                <a16:creationId xmlns:a16="http://schemas.microsoft.com/office/drawing/2014/main" id="{393D0AAD-433C-CC47-A4D4-0D76C424EB78}"/>
              </a:ext>
            </a:extLst>
          </p:cNvPr>
          <p:cNvSpPr/>
          <p:nvPr/>
        </p:nvSpPr>
        <p:spPr>
          <a:xfrm rot="16200000">
            <a:off x="7070159" y="16652236"/>
            <a:ext cx="692238" cy="595635"/>
          </a:xfrm>
          <a:custGeom>
            <a:avLst/>
            <a:gdLst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  <a:gd name="connsiteX0" fmla="*/ 1094232 w 2188464"/>
              <a:gd name="connsiteY0" fmla="*/ 0 h 1729740"/>
              <a:gd name="connsiteX1" fmla="*/ 1563624 w 2188464"/>
              <a:gd name="connsiteY1" fmla="*/ 346710 h 1729740"/>
              <a:gd name="connsiteX2" fmla="*/ 1360696 w 2188464"/>
              <a:gd name="connsiteY2" fmla="*/ 346710 h 1729740"/>
              <a:gd name="connsiteX3" fmla="*/ 2188464 w 2188464"/>
              <a:gd name="connsiteY3" fmla="*/ 1148334 h 1729740"/>
              <a:gd name="connsiteX4" fmla="*/ 2017776 w 2188464"/>
              <a:gd name="connsiteY4" fmla="*/ 1245870 h 1729740"/>
              <a:gd name="connsiteX5" fmla="*/ 2042160 w 2188464"/>
              <a:gd name="connsiteY5" fmla="*/ 1431798 h 1729740"/>
              <a:gd name="connsiteX6" fmla="*/ 1262634 w 2188464"/>
              <a:gd name="connsiteY6" fmla="*/ 853424 h 1729740"/>
              <a:gd name="connsiteX7" fmla="*/ 1262634 w 2188464"/>
              <a:gd name="connsiteY7" fmla="*/ 1718310 h 1729740"/>
              <a:gd name="connsiteX8" fmla="*/ 1094994 w 2188464"/>
              <a:gd name="connsiteY8" fmla="*/ 1615440 h 1729740"/>
              <a:gd name="connsiteX9" fmla="*/ 927354 w 2188464"/>
              <a:gd name="connsiteY9" fmla="*/ 1729740 h 1729740"/>
              <a:gd name="connsiteX10" fmla="*/ 927354 w 2188464"/>
              <a:gd name="connsiteY10" fmla="*/ 851169 h 1729740"/>
              <a:gd name="connsiteX11" fmla="*/ 926592 w 2188464"/>
              <a:gd name="connsiteY11" fmla="*/ 852678 h 1729740"/>
              <a:gd name="connsiteX12" fmla="*/ 146304 w 2188464"/>
              <a:gd name="connsiteY12" fmla="*/ 1431798 h 1729740"/>
              <a:gd name="connsiteX13" fmla="*/ 170688 w 2188464"/>
              <a:gd name="connsiteY13" fmla="*/ 1245870 h 1729740"/>
              <a:gd name="connsiteX14" fmla="*/ 0 w 2188464"/>
              <a:gd name="connsiteY14" fmla="*/ 1148334 h 1729740"/>
              <a:gd name="connsiteX15" fmla="*/ 827768 w 2188464"/>
              <a:gd name="connsiteY15" fmla="*/ 346710 h 1729740"/>
              <a:gd name="connsiteX16" fmla="*/ 624840 w 2188464"/>
              <a:gd name="connsiteY16" fmla="*/ 346710 h 1729740"/>
              <a:gd name="connsiteX17" fmla="*/ 1094232 w 2188464"/>
              <a:gd name="connsiteY17" fmla="*/ 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88464" h="1729740">
                <a:moveTo>
                  <a:pt x="1094232" y="0"/>
                </a:moveTo>
                <a:lnTo>
                  <a:pt x="1563624" y="346710"/>
                </a:lnTo>
                <a:lnTo>
                  <a:pt x="1360696" y="346710"/>
                </a:lnTo>
                <a:cubicBezTo>
                  <a:pt x="1509457" y="785572"/>
                  <a:pt x="1987237" y="1031884"/>
                  <a:pt x="2188464" y="1148334"/>
                </a:cubicBezTo>
                <a:lnTo>
                  <a:pt x="2017776" y="1245870"/>
                </a:lnTo>
                <a:lnTo>
                  <a:pt x="2042160" y="1431798"/>
                </a:lnTo>
                <a:cubicBezTo>
                  <a:pt x="1722019" y="1280162"/>
                  <a:pt x="1479893" y="1073712"/>
                  <a:pt x="1262634" y="853424"/>
                </a:cubicBezTo>
                <a:lnTo>
                  <a:pt x="1262634" y="1718310"/>
                </a:lnTo>
                <a:lnTo>
                  <a:pt x="1094994" y="1615440"/>
                </a:lnTo>
                <a:lnTo>
                  <a:pt x="927354" y="1729740"/>
                </a:lnTo>
                <a:lnTo>
                  <a:pt x="927354" y="851169"/>
                </a:lnTo>
                <a:lnTo>
                  <a:pt x="926592" y="852678"/>
                </a:lnTo>
                <a:cubicBezTo>
                  <a:pt x="709168" y="1073150"/>
                  <a:pt x="484515" y="1267374"/>
                  <a:pt x="146304" y="1431798"/>
                </a:cubicBezTo>
                <a:lnTo>
                  <a:pt x="170688" y="1245870"/>
                </a:lnTo>
                <a:lnTo>
                  <a:pt x="0" y="1148334"/>
                </a:lnTo>
                <a:cubicBezTo>
                  <a:pt x="196164" y="1024289"/>
                  <a:pt x="679008" y="785572"/>
                  <a:pt x="827768" y="346710"/>
                </a:cubicBezTo>
                <a:lnTo>
                  <a:pt x="624840" y="346710"/>
                </a:lnTo>
                <a:lnTo>
                  <a:pt x="1094232" y="0"/>
                </a:lnTo>
                <a:close/>
              </a:path>
            </a:pathLst>
          </a:custGeom>
          <a:gradFill flip="none" rotWithShape="1">
            <a:gsLst>
              <a:gs pos="0">
                <a:srgbClr val="7CD54F"/>
              </a:gs>
              <a:gs pos="100000">
                <a:srgbClr val="0A6C0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2171741" y="11242574"/>
            <a:ext cx="3584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Organ and Blood Donation</a:t>
            </a:r>
          </a:p>
          <a:p>
            <a:pPr algn="ctr"/>
            <a:r>
              <a:rPr lang="en-US" sz="1200" dirty="0"/>
              <a:t>Teenage Pregnancy Choices </a:t>
            </a:r>
          </a:p>
          <a:p>
            <a:pPr algn="ctr"/>
            <a:r>
              <a:rPr lang="en-US" sz="1200" dirty="0"/>
              <a:t>Abortion Law, Morals and Ethics)</a:t>
            </a:r>
          </a:p>
          <a:p>
            <a:pPr algn="ctr"/>
            <a:r>
              <a:rPr lang="en-US" sz="1200" dirty="0"/>
              <a:t>Parenthood for Teenagers</a:t>
            </a:r>
          </a:p>
          <a:p>
            <a:pPr algn="ctr"/>
            <a:r>
              <a:rPr lang="en-US" sz="1200" dirty="0"/>
              <a:t>Testicular and Prostate Cancer </a:t>
            </a:r>
          </a:p>
          <a:p>
            <a:pPr algn="ctr"/>
            <a:r>
              <a:rPr lang="en-US" sz="1200" dirty="0"/>
              <a:t>Breast Cancer, Cervical Cancer &amp; Screening </a:t>
            </a:r>
          </a:p>
          <a:p>
            <a:pPr algn="ctr"/>
            <a:r>
              <a:rPr lang="en-US" sz="1200" dirty="0"/>
              <a:t>Love &amp; Abuse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361312" y="4524554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SEXUAL HEALTH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6596168" y="6704227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PREPARING FOR EXAMS 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1585033" y="8918512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STAYING SAFE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 flipH="1" flipV="1">
              <a:off x="5595530" y="7687018"/>
              <a:ext cx="879569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1582819" y="1334343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ADULT HEALTH &amp; LOOKING AFTER YOURSELF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3394512" y="9009411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132" y="458748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338513" y="4570678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935" y="14136847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983" y="14110513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4533244" y="14235523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583" y="13401005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4775993" y="13401346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4533244" y="14520082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852" y="5687258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162" y="10050077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879" y="14429661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YEAR 12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PSHE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57678" y="6063183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11812" y="3905168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8CA6E767-0149-1A12-20B9-E9EF8E954A47}"/>
              </a:ext>
            </a:extLst>
          </p:cNvPr>
          <p:cNvGrpSpPr/>
          <p:nvPr/>
        </p:nvGrpSpPr>
        <p:grpSpPr>
          <a:xfrm>
            <a:off x="316085" y="4427918"/>
            <a:ext cx="1052512" cy="1551622"/>
            <a:chOff x="8210550" y="6731318"/>
            <a:chExt cx="1052512" cy="155162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8F28650-66AA-0AA8-C6AE-FD4355A5930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96" name="Picture 95" descr="Diagram&#10;&#10;Description automatically generated">
                <a:extLst>
                  <a:ext uri="{FF2B5EF4-FFF2-40B4-BE49-F238E27FC236}">
                    <a16:creationId xmlns:a16="http://schemas.microsoft.com/office/drawing/2014/main" id="{786C25B1-432B-4E78-F55A-3394494458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97" name="Picture 96" descr="Diagram&#10;&#10;Description automatically generated">
                <a:extLst>
                  <a:ext uri="{FF2B5EF4-FFF2-40B4-BE49-F238E27FC236}">
                    <a16:creationId xmlns:a16="http://schemas.microsoft.com/office/drawing/2014/main" id="{17826BCF-47B3-FD00-2324-D937FDF498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6BC015-3866-B2C2-98EF-5244D0A4FFD7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AE29280-0B71-B44F-F38B-B73EA50E051D}"/>
              </a:ext>
            </a:extLst>
          </p:cNvPr>
          <p:cNvSpPr txBox="1"/>
          <p:nvPr/>
        </p:nvSpPr>
        <p:spPr>
          <a:xfrm>
            <a:off x="6217232" y="14239076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06" name="Picture 105" descr="Diagram&#10;&#10;Description automatically generated">
            <a:extLst>
              <a:ext uri="{FF2B5EF4-FFF2-40B4-BE49-F238E27FC236}">
                <a16:creationId xmlns:a16="http://schemas.microsoft.com/office/drawing/2014/main" id="{7B7E7F45-4538-1922-CBA2-4FBC93DBD124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346" y="7490278"/>
            <a:ext cx="1727200" cy="703262"/>
          </a:xfrm>
          <a:prstGeom prst="rect">
            <a:avLst/>
          </a:prstGeom>
        </p:spPr>
      </p:pic>
      <p:pic>
        <p:nvPicPr>
          <p:cNvPr id="108" name="Picture 107" descr="Diagram&#10;&#10;Description automatically generated">
            <a:extLst>
              <a:ext uri="{FF2B5EF4-FFF2-40B4-BE49-F238E27FC236}">
                <a16:creationId xmlns:a16="http://schemas.microsoft.com/office/drawing/2014/main" id="{273B912F-D5B5-17D2-2484-5DC44DF3BD90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055" y="7612691"/>
            <a:ext cx="1727200" cy="634682"/>
          </a:xfrm>
          <a:prstGeom prst="rect">
            <a:avLst/>
          </a:prstGeom>
        </p:spPr>
      </p:pic>
      <p:sp>
        <p:nvSpPr>
          <p:cNvPr id="109" name="Rectangle: Rounded Corners 197">
            <a:extLst>
              <a:ext uri="{FF2B5EF4-FFF2-40B4-BE49-F238E27FC236}">
                <a16:creationId xmlns:a16="http://schemas.microsoft.com/office/drawing/2014/main" id="{156B38DC-9990-4567-9D4D-CFD3DC2F2CBE}"/>
              </a:ext>
            </a:extLst>
          </p:cNvPr>
          <p:cNvSpPr/>
          <p:nvPr/>
        </p:nvSpPr>
        <p:spPr>
          <a:xfrm>
            <a:off x="5005028" y="7627712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REVISION</a:t>
            </a:r>
          </a:p>
        </p:txBody>
      </p:sp>
      <p:sp>
        <p:nvSpPr>
          <p:cNvPr id="110" name="Rectangle: Rounded Corners 198">
            <a:extLst>
              <a:ext uri="{FF2B5EF4-FFF2-40B4-BE49-F238E27FC236}">
                <a16:creationId xmlns:a16="http://schemas.microsoft.com/office/drawing/2014/main" id="{993FF50A-C2D5-02D5-83C3-FF7D38725E95}"/>
              </a:ext>
            </a:extLst>
          </p:cNvPr>
          <p:cNvSpPr/>
          <p:nvPr/>
        </p:nvSpPr>
        <p:spPr>
          <a:xfrm>
            <a:off x="5036182" y="7966194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MOCK EXAMS </a:t>
            </a:r>
          </a:p>
        </p:txBody>
      </p:sp>
      <p:pic>
        <p:nvPicPr>
          <p:cNvPr id="111" name="Picture 110" descr="Diagram&#10;&#10;Description automatically generated">
            <a:extLst>
              <a:ext uri="{FF2B5EF4-FFF2-40B4-BE49-F238E27FC236}">
                <a16:creationId xmlns:a16="http://schemas.microsoft.com/office/drawing/2014/main" id="{4D9E8EE7-C22C-88F4-6A8B-2F9E587A97A4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177" y="6759688"/>
            <a:ext cx="849312" cy="739342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5D1C4929-10D3-6FC1-933B-02AF19845BF5}"/>
              </a:ext>
            </a:extLst>
          </p:cNvPr>
          <p:cNvSpPr/>
          <p:nvPr/>
        </p:nvSpPr>
        <p:spPr>
          <a:xfrm>
            <a:off x="5726284" y="6754777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PREPARING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FOR SUCCESS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4AA241E-7D43-0004-C59B-121DE767F782}"/>
              </a:ext>
            </a:extLst>
          </p:cNvPr>
          <p:cNvSpPr txBox="1"/>
          <p:nvPr/>
        </p:nvSpPr>
        <p:spPr>
          <a:xfrm>
            <a:off x="6079864" y="3151259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C9A347-73A8-9632-AFF4-8367A3AD64FB}"/>
              </a:ext>
            </a:extLst>
          </p:cNvPr>
          <p:cNvGrpSpPr/>
          <p:nvPr/>
        </p:nvGrpSpPr>
        <p:grpSpPr>
          <a:xfrm>
            <a:off x="1900573" y="2273342"/>
            <a:ext cx="1816145" cy="1538284"/>
            <a:chOff x="2999018" y="13384214"/>
            <a:chExt cx="1816145" cy="153828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ED301CF-41AA-A654-2203-8EF75530DBE9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20" name="Picture 119" descr="Diagram&#10;&#10;Description automatically generated">
                <a:extLst>
                  <a:ext uri="{FF2B5EF4-FFF2-40B4-BE49-F238E27FC236}">
                    <a16:creationId xmlns:a16="http://schemas.microsoft.com/office/drawing/2014/main" id="{9C0FEA30-C94D-381A-2CA8-FEA0C0D91A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21" name="Picture 120" descr="Diagram&#10;&#10;Description automatically generated">
                <a:extLst>
                  <a:ext uri="{FF2B5EF4-FFF2-40B4-BE49-F238E27FC236}">
                    <a16:creationId xmlns:a16="http://schemas.microsoft.com/office/drawing/2014/main" id="{4DE3B962-2B1D-2117-959D-EE6C08D3E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18" name="Subtitle 2">
              <a:extLst>
                <a:ext uri="{FF2B5EF4-FFF2-40B4-BE49-F238E27FC236}">
                  <a16:creationId xmlns:a16="http://schemas.microsoft.com/office/drawing/2014/main" id="{F563060D-82E0-678B-DDE8-F500F29BA828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SUMMER EXAM SEASON</a:t>
              </a:r>
              <a:endParaRPr lang="en-GB" sz="1200" b="1" i="1" dirty="0">
                <a:latin typeface="+mn-lt"/>
              </a:endParaRPr>
            </a:p>
          </p:txBody>
        </p:sp>
      </p:grpSp>
      <p:pic>
        <p:nvPicPr>
          <p:cNvPr id="122" name="Picture 121" descr="Diagram&#10;&#10;Description automatically generated">
            <a:extLst>
              <a:ext uri="{FF2B5EF4-FFF2-40B4-BE49-F238E27FC236}">
                <a16:creationId xmlns:a16="http://schemas.microsoft.com/office/drawing/2014/main" id="{23EAB4D7-3E39-F4BD-DF89-DF61EDCFD648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17" y="3147259"/>
            <a:ext cx="1727200" cy="703262"/>
          </a:xfrm>
          <a:prstGeom prst="rect">
            <a:avLst/>
          </a:prstGeom>
        </p:spPr>
      </p:pic>
      <p:pic>
        <p:nvPicPr>
          <p:cNvPr id="123" name="Picture 122" descr="Diagram&#10;&#10;Description automatically generated">
            <a:extLst>
              <a:ext uri="{FF2B5EF4-FFF2-40B4-BE49-F238E27FC236}">
                <a16:creationId xmlns:a16="http://schemas.microsoft.com/office/drawing/2014/main" id="{86D77C0F-EA47-CFAD-1BCE-2AED360E5112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327" y="3011280"/>
            <a:ext cx="1727200" cy="634682"/>
          </a:xfrm>
          <a:prstGeom prst="rect">
            <a:avLst/>
          </a:prstGeom>
        </p:spPr>
      </p:pic>
      <p:sp>
        <p:nvSpPr>
          <p:cNvPr id="124" name="Rectangle: Rounded Corners 197">
            <a:extLst>
              <a:ext uri="{FF2B5EF4-FFF2-40B4-BE49-F238E27FC236}">
                <a16:creationId xmlns:a16="http://schemas.microsoft.com/office/drawing/2014/main" id="{F308CCA0-A91E-6E65-AE26-3EC09067F1E9}"/>
              </a:ext>
            </a:extLst>
          </p:cNvPr>
          <p:cNvSpPr/>
          <p:nvPr/>
        </p:nvSpPr>
        <p:spPr>
          <a:xfrm>
            <a:off x="5230899" y="3042484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REVISION</a:t>
            </a:r>
          </a:p>
        </p:txBody>
      </p:sp>
      <p:sp>
        <p:nvSpPr>
          <p:cNvPr id="125" name="Rectangle: Rounded Corners 198">
            <a:extLst>
              <a:ext uri="{FF2B5EF4-FFF2-40B4-BE49-F238E27FC236}">
                <a16:creationId xmlns:a16="http://schemas.microsoft.com/office/drawing/2014/main" id="{DC16276B-13C3-84C7-8BE3-787C94F79A1D}"/>
              </a:ext>
            </a:extLst>
          </p:cNvPr>
          <p:cNvSpPr/>
          <p:nvPr/>
        </p:nvSpPr>
        <p:spPr>
          <a:xfrm>
            <a:off x="5230899" y="3373478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FINAL EXAMS </a:t>
            </a:r>
          </a:p>
        </p:txBody>
      </p:sp>
      <p:pic>
        <p:nvPicPr>
          <p:cNvPr id="126" name="Picture 125" descr="Diagram&#10;&#10;Description automatically generated">
            <a:extLst>
              <a:ext uri="{FF2B5EF4-FFF2-40B4-BE49-F238E27FC236}">
                <a16:creationId xmlns:a16="http://schemas.microsoft.com/office/drawing/2014/main" id="{7863774B-6269-736B-ECEC-DE302BEC832B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827" y="2277778"/>
            <a:ext cx="849312" cy="739342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DEF3FB87-B7D6-DFB6-38B4-D8D4172EBEE3}"/>
              </a:ext>
            </a:extLst>
          </p:cNvPr>
          <p:cNvSpPr/>
          <p:nvPr/>
        </p:nvSpPr>
        <p:spPr>
          <a:xfrm>
            <a:off x="5571575" y="2284206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LEAVING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 - YEAR 11 -</a:t>
            </a:r>
          </a:p>
        </p:txBody>
      </p:sp>
      <p:pic>
        <p:nvPicPr>
          <p:cNvPr id="1025" name="Picture 30" descr="exams Icon 1971072">
            <a:extLst>
              <a:ext uri="{FF2B5EF4-FFF2-40B4-BE49-F238E27FC236}">
                <a16:creationId xmlns:a16="http://schemas.microsoft.com/office/drawing/2014/main" id="{40B1DF8C-66A3-B2E2-CDB2-9A6B2C4F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0" y="2636624"/>
            <a:ext cx="864269" cy="8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4" descr="report Icon 149943">
            <a:extLst>
              <a:ext uri="{FF2B5EF4-FFF2-40B4-BE49-F238E27FC236}">
                <a16:creationId xmlns:a16="http://schemas.microsoft.com/office/drawing/2014/main" id="{CF7C7D18-F575-FEE4-CE83-B0C01759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41" y="2564465"/>
            <a:ext cx="974876" cy="9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2" descr="exam Icon 3400389">
            <a:extLst>
              <a:ext uri="{FF2B5EF4-FFF2-40B4-BE49-F238E27FC236}">
                <a16:creationId xmlns:a16="http://schemas.microsoft.com/office/drawing/2014/main" id="{D75B376D-417D-7F8C-96DD-4E502758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25" y="6836417"/>
            <a:ext cx="936398" cy="93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6" descr="education Icon 1939947">
            <a:extLst>
              <a:ext uri="{FF2B5EF4-FFF2-40B4-BE49-F238E27FC236}">
                <a16:creationId xmlns:a16="http://schemas.microsoft.com/office/drawing/2014/main" id="{703740B6-053E-E763-BEC9-C4F19547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30" y="7300915"/>
            <a:ext cx="848588" cy="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8" descr="Revision Icon 1140314">
            <a:extLst>
              <a:ext uri="{FF2B5EF4-FFF2-40B4-BE49-F238E27FC236}">
                <a16:creationId xmlns:a16="http://schemas.microsoft.com/office/drawing/2014/main" id="{33CA7D10-83BF-0837-519C-42BB5875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05" y="6927066"/>
            <a:ext cx="784395" cy="7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4" descr="Pregnancy Icon 881552">
            <a:extLst>
              <a:ext uri="{FF2B5EF4-FFF2-40B4-BE49-F238E27FC236}">
                <a16:creationId xmlns:a16="http://schemas.microsoft.com/office/drawing/2014/main" id="{0D70E773-2537-9D6A-D7B9-9784A80B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24" y="11392764"/>
            <a:ext cx="1388260" cy="13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" descr="cancer Icon 2559062">
            <a:extLst>
              <a:ext uri="{FF2B5EF4-FFF2-40B4-BE49-F238E27FC236}">
                <a16:creationId xmlns:a16="http://schemas.microsoft.com/office/drawing/2014/main" id="{7A991EA5-419E-F858-C0AB-E52B0ED4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78" y="13677144"/>
            <a:ext cx="890032" cy="8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14" descr="birth control Icon 2223575">
            <a:extLst>
              <a:ext uri="{FF2B5EF4-FFF2-40B4-BE49-F238E27FC236}">
                <a16:creationId xmlns:a16="http://schemas.microsoft.com/office/drawing/2014/main" id="{C90DD04C-816D-51A0-DDE1-92822281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60" y="4605925"/>
            <a:ext cx="716155" cy="7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18" descr="alcohol Icon 796119">
            <a:extLst>
              <a:ext uri="{FF2B5EF4-FFF2-40B4-BE49-F238E27FC236}">
                <a16:creationId xmlns:a16="http://schemas.microsoft.com/office/drawing/2014/main" id="{58328102-A1B3-6FD7-F166-0F9103C3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24" y="5103215"/>
            <a:ext cx="707040" cy="7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20" descr="vr Icon 556757">
            <a:extLst>
              <a:ext uri="{FF2B5EF4-FFF2-40B4-BE49-F238E27FC236}">
                <a16:creationId xmlns:a16="http://schemas.microsoft.com/office/drawing/2014/main" id="{E3448EB7-7747-ACE7-7335-4CAC2FD7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03" y="9672559"/>
            <a:ext cx="819733" cy="8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28" descr="internet Icon 820421">
            <a:extLst>
              <a:ext uri="{FF2B5EF4-FFF2-40B4-BE49-F238E27FC236}">
                <a16:creationId xmlns:a16="http://schemas.microsoft.com/office/drawing/2014/main" id="{B6E0FDA4-C897-8E21-602C-FF69EC02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94" y="8929773"/>
            <a:ext cx="742786" cy="7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ree vector vector set of blank traffic road signs">
            <a:extLst>
              <a:ext uri="{FF2B5EF4-FFF2-40B4-BE49-F238E27FC236}">
                <a16:creationId xmlns:a16="http://schemas.microsoft.com/office/drawing/2014/main" id="{C9B347FA-BCB2-F70B-8663-3571F4970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345255" y="3239729"/>
            <a:ext cx="894178" cy="4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404BF692-D954-41E4-B5A5-785E7263ED55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202750"/>
            <a:ext cx="1024314" cy="9525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3659B88A-A1B5-407C-8614-3311A81C520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39" y="241811"/>
            <a:ext cx="102431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1025</Words>
  <Application>Microsoft Office PowerPoint</Application>
  <PresentationFormat>Custom</PresentationFormat>
  <Paragraphs>402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kchayes</dc:creator>
  <cp:lastModifiedBy>Noah Spence</cp:lastModifiedBy>
  <cp:revision>337</cp:revision>
  <cp:lastPrinted>2018-09-02T17:44:52Z</cp:lastPrinted>
  <dcterms:created xsi:type="dcterms:W3CDTF">2018-02-08T08:28:53Z</dcterms:created>
  <dcterms:modified xsi:type="dcterms:W3CDTF">2026-03-16T11:56:33Z</dcterms:modified>
</cp:coreProperties>
</file>